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0" r:id="rId4"/>
    <p:sldMasterId id="2147483681" r:id="rId5"/>
  </p:sldMasterIdLst>
  <p:notesMasterIdLst>
    <p:notesMasterId r:id="rId7"/>
  </p:notesMasterIdLst>
  <p:handoutMasterIdLst>
    <p:handoutMasterId r:id="rId26"/>
  </p:handoutMasterIdLst>
  <p:sldIdLst>
    <p:sldId id="258" r:id="rId6"/>
    <p:sldId id="261" r:id="rId8"/>
    <p:sldId id="276" r:id="rId9"/>
    <p:sldId id="290" r:id="rId10"/>
    <p:sldId id="289" r:id="rId11"/>
    <p:sldId id="291" r:id="rId12"/>
    <p:sldId id="263" r:id="rId13"/>
    <p:sldId id="264" r:id="rId14"/>
    <p:sldId id="278" r:id="rId15"/>
    <p:sldId id="265" r:id="rId16"/>
    <p:sldId id="270" r:id="rId17"/>
    <p:sldId id="292" r:id="rId18"/>
    <p:sldId id="293" r:id="rId19"/>
    <p:sldId id="303" r:id="rId20"/>
    <p:sldId id="306" r:id="rId21"/>
    <p:sldId id="305" r:id="rId22"/>
    <p:sldId id="285" r:id="rId23"/>
    <p:sldId id="286" r:id="rId24"/>
    <p:sldId id="287" r:id="rId25"/>
  </p:sldIdLst>
  <p:sldSz cx="12192000" cy="6858000"/>
  <p:notesSz cx="7103745" cy="10234295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1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gs" Target="tags/tag866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E10930-CAA2-4446-8355-79445B206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EE04C6-35CB-42A5-9608-BD521A718E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E10930-CAA2-4446-8355-79445B206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4BC44-1EBD-43C8-8BE0-85DCF486BB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F394EE5-CFB9-4B24-A6E0-705E69F411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9" Type="http://schemas.openxmlformats.org/officeDocument/2006/relationships/tags" Target="../tags/tag104.xml"/><Relationship Id="rId98" Type="http://schemas.openxmlformats.org/officeDocument/2006/relationships/tags" Target="../tags/tag103.xml"/><Relationship Id="rId97" Type="http://schemas.openxmlformats.org/officeDocument/2006/relationships/tags" Target="../tags/tag102.xml"/><Relationship Id="rId96" Type="http://schemas.openxmlformats.org/officeDocument/2006/relationships/tags" Target="../tags/tag101.xml"/><Relationship Id="rId95" Type="http://schemas.openxmlformats.org/officeDocument/2006/relationships/tags" Target="../tags/tag100.xml"/><Relationship Id="rId94" Type="http://schemas.openxmlformats.org/officeDocument/2006/relationships/tags" Target="../tags/tag99.xml"/><Relationship Id="rId93" Type="http://schemas.openxmlformats.org/officeDocument/2006/relationships/tags" Target="../tags/tag98.xml"/><Relationship Id="rId92" Type="http://schemas.openxmlformats.org/officeDocument/2006/relationships/tags" Target="../tags/tag97.xml"/><Relationship Id="rId91" Type="http://schemas.openxmlformats.org/officeDocument/2006/relationships/tags" Target="../tags/tag96.xml"/><Relationship Id="rId90" Type="http://schemas.openxmlformats.org/officeDocument/2006/relationships/tags" Target="../tags/tag95.xml"/><Relationship Id="rId9" Type="http://schemas.openxmlformats.org/officeDocument/2006/relationships/tags" Target="../tags/tag14.xml"/><Relationship Id="rId89" Type="http://schemas.openxmlformats.org/officeDocument/2006/relationships/tags" Target="../tags/tag94.xml"/><Relationship Id="rId88" Type="http://schemas.openxmlformats.org/officeDocument/2006/relationships/tags" Target="../tags/tag93.xml"/><Relationship Id="rId87" Type="http://schemas.openxmlformats.org/officeDocument/2006/relationships/tags" Target="../tags/tag92.xml"/><Relationship Id="rId86" Type="http://schemas.openxmlformats.org/officeDocument/2006/relationships/tags" Target="../tags/tag91.xml"/><Relationship Id="rId85" Type="http://schemas.openxmlformats.org/officeDocument/2006/relationships/tags" Target="../tags/tag90.xml"/><Relationship Id="rId84" Type="http://schemas.openxmlformats.org/officeDocument/2006/relationships/tags" Target="../tags/tag89.xml"/><Relationship Id="rId83" Type="http://schemas.openxmlformats.org/officeDocument/2006/relationships/tags" Target="../tags/tag88.xml"/><Relationship Id="rId82" Type="http://schemas.openxmlformats.org/officeDocument/2006/relationships/tags" Target="../tags/tag87.xml"/><Relationship Id="rId81" Type="http://schemas.openxmlformats.org/officeDocument/2006/relationships/tags" Target="../tags/tag86.xml"/><Relationship Id="rId80" Type="http://schemas.openxmlformats.org/officeDocument/2006/relationships/tags" Target="../tags/tag85.xml"/><Relationship Id="rId8" Type="http://schemas.openxmlformats.org/officeDocument/2006/relationships/tags" Target="../tags/tag13.xml"/><Relationship Id="rId79" Type="http://schemas.openxmlformats.org/officeDocument/2006/relationships/tags" Target="../tags/tag84.xml"/><Relationship Id="rId78" Type="http://schemas.openxmlformats.org/officeDocument/2006/relationships/tags" Target="../tags/tag83.xml"/><Relationship Id="rId77" Type="http://schemas.openxmlformats.org/officeDocument/2006/relationships/tags" Target="../tags/tag82.xml"/><Relationship Id="rId76" Type="http://schemas.openxmlformats.org/officeDocument/2006/relationships/tags" Target="../tags/tag81.xml"/><Relationship Id="rId75" Type="http://schemas.openxmlformats.org/officeDocument/2006/relationships/tags" Target="../tags/tag80.xml"/><Relationship Id="rId74" Type="http://schemas.openxmlformats.org/officeDocument/2006/relationships/tags" Target="../tags/tag79.xml"/><Relationship Id="rId73" Type="http://schemas.openxmlformats.org/officeDocument/2006/relationships/tags" Target="../tags/tag78.xml"/><Relationship Id="rId72" Type="http://schemas.openxmlformats.org/officeDocument/2006/relationships/tags" Target="../tags/tag77.xml"/><Relationship Id="rId71" Type="http://schemas.openxmlformats.org/officeDocument/2006/relationships/tags" Target="../tags/tag76.xml"/><Relationship Id="rId70" Type="http://schemas.openxmlformats.org/officeDocument/2006/relationships/tags" Target="../tags/tag75.xml"/><Relationship Id="rId7" Type="http://schemas.openxmlformats.org/officeDocument/2006/relationships/tags" Target="../tags/tag12.xml"/><Relationship Id="rId69" Type="http://schemas.openxmlformats.org/officeDocument/2006/relationships/tags" Target="../tags/tag74.xml"/><Relationship Id="rId68" Type="http://schemas.openxmlformats.org/officeDocument/2006/relationships/tags" Target="../tags/tag73.xml"/><Relationship Id="rId67" Type="http://schemas.openxmlformats.org/officeDocument/2006/relationships/tags" Target="../tags/tag72.xml"/><Relationship Id="rId66" Type="http://schemas.openxmlformats.org/officeDocument/2006/relationships/tags" Target="../tags/tag71.xml"/><Relationship Id="rId65" Type="http://schemas.openxmlformats.org/officeDocument/2006/relationships/tags" Target="../tags/tag70.xml"/><Relationship Id="rId64" Type="http://schemas.openxmlformats.org/officeDocument/2006/relationships/tags" Target="../tags/tag69.xml"/><Relationship Id="rId63" Type="http://schemas.openxmlformats.org/officeDocument/2006/relationships/tags" Target="../tags/tag68.xml"/><Relationship Id="rId62" Type="http://schemas.openxmlformats.org/officeDocument/2006/relationships/tags" Target="../tags/tag67.xml"/><Relationship Id="rId61" Type="http://schemas.openxmlformats.org/officeDocument/2006/relationships/tags" Target="../tags/tag66.xml"/><Relationship Id="rId60" Type="http://schemas.openxmlformats.org/officeDocument/2006/relationships/tags" Target="../tags/tag65.xml"/><Relationship Id="rId6" Type="http://schemas.openxmlformats.org/officeDocument/2006/relationships/tags" Target="../tags/tag11.xml"/><Relationship Id="rId59" Type="http://schemas.openxmlformats.org/officeDocument/2006/relationships/tags" Target="../tags/tag64.xml"/><Relationship Id="rId58" Type="http://schemas.openxmlformats.org/officeDocument/2006/relationships/tags" Target="../tags/tag63.xml"/><Relationship Id="rId57" Type="http://schemas.openxmlformats.org/officeDocument/2006/relationships/tags" Target="../tags/tag62.xml"/><Relationship Id="rId56" Type="http://schemas.openxmlformats.org/officeDocument/2006/relationships/tags" Target="../tags/tag61.xml"/><Relationship Id="rId55" Type="http://schemas.openxmlformats.org/officeDocument/2006/relationships/tags" Target="../tags/tag60.xml"/><Relationship Id="rId54" Type="http://schemas.openxmlformats.org/officeDocument/2006/relationships/tags" Target="../tags/tag59.xml"/><Relationship Id="rId53" Type="http://schemas.openxmlformats.org/officeDocument/2006/relationships/tags" Target="../tags/tag58.xml"/><Relationship Id="rId52" Type="http://schemas.openxmlformats.org/officeDocument/2006/relationships/tags" Target="../tags/tag57.xml"/><Relationship Id="rId51" Type="http://schemas.openxmlformats.org/officeDocument/2006/relationships/tags" Target="../tags/tag56.xml"/><Relationship Id="rId50" Type="http://schemas.openxmlformats.org/officeDocument/2006/relationships/tags" Target="../tags/tag55.xml"/><Relationship Id="rId5" Type="http://schemas.openxmlformats.org/officeDocument/2006/relationships/tags" Target="../tags/tag10.xml"/><Relationship Id="rId49" Type="http://schemas.openxmlformats.org/officeDocument/2006/relationships/tags" Target="../tags/tag54.xml"/><Relationship Id="rId48" Type="http://schemas.openxmlformats.org/officeDocument/2006/relationships/tags" Target="../tags/tag53.xml"/><Relationship Id="rId47" Type="http://schemas.openxmlformats.org/officeDocument/2006/relationships/tags" Target="../tags/tag52.xml"/><Relationship Id="rId46" Type="http://schemas.openxmlformats.org/officeDocument/2006/relationships/tags" Target="../tags/tag51.xml"/><Relationship Id="rId45" Type="http://schemas.openxmlformats.org/officeDocument/2006/relationships/tags" Target="../tags/tag50.xml"/><Relationship Id="rId44" Type="http://schemas.openxmlformats.org/officeDocument/2006/relationships/tags" Target="../tags/tag49.xml"/><Relationship Id="rId43" Type="http://schemas.openxmlformats.org/officeDocument/2006/relationships/tags" Target="../tags/tag48.xml"/><Relationship Id="rId42" Type="http://schemas.openxmlformats.org/officeDocument/2006/relationships/tags" Target="../tags/tag47.xml"/><Relationship Id="rId41" Type="http://schemas.openxmlformats.org/officeDocument/2006/relationships/tags" Target="../tags/tag46.xml"/><Relationship Id="rId40" Type="http://schemas.openxmlformats.org/officeDocument/2006/relationships/tags" Target="../tags/tag45.xml"/><Relationship Id="rId4" Type="http://schemas.openxmlformats.org/officeDocument/2006/relationships/tags" Target="../tags/tag9.xml"/><Relationship Id="rId39" Type="http://schemas.openxmlformats.org/officeDocument/2006/relationships/tags" Target="../tags/tag44.xml"/><Relationship Id="rId38" Type="http://schemas.openxmlformats.org/officeDocument/2006/relationships/tags" Target="../tags/tag43.xml"/><Relationship Id="rId37" Type="http://schemas.openxmlformats.org/officeDocument/2006/relationships/tags" Target="../tags/tag42.xml"/><Relationship Id="rId36" Type="http://schemas.openxmlformats.org/officeDocument/2006/relationships/tags" Target="../tags/tag41.xml"/><Relationship Id="rId35" Type="http://schemas.openxmlformats.org/officeDocument/2006/relationships/tags" Target="../tags/tag40.xml"/><Relationship Id="rId34" Type="http://schemas.openxmlformats.org/officeDocument/2006/relationships/tags" Target="../tags/tag39.xml"/><Relationship Id="rId33" Type="http://schemas.openxmlformats.org/officeDocument/2006/relationships/tags" Target="../tags/tag38.xml"/><Relationship Id="rId32" Type="http://schemas.openxmlformats.org/officeDocument/2006/relationships/tags" Target="../tags/tag37.xml"/><Relationship Id="rId31" Type="http://schemas.openxmlformats.org/officeDocument/2006/relationships/tags" Target="../tags/tag36.xml"/><Relationship Id="rId30" Type="http://schemas.openxmlformats.org/officeDocument/2006/relationships/tags" Target="../tags/tag35.xml"/><Relationship Id="rId3" Type="http://schemas.openxmlformats.org/officeDocument/2006/relationships/tags" Target="../tags/tag8.xml"/><Relationship Id="rId29" Type="http://schemas.openxmlformats.org/officeDocument/2006/relationships/tags" Target="../tags/tag34.xml"/><Relationship Id="rId28" Type="http://schemas.openxmlformats.org/officeDocument/2006/relationships/tags" Target="../tags/tag33.xml"/><Relationship Id="rId27" Type="http://schemas.openxmlformats.org/officeDocument/2006/relationships/tags" Target="../tags/tag32.xml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9" Type="http://schemas.openxmlformats.org/officeDocument/2006/relationships/tags" Target="../tags/tag184.xml"/><Relationship Id="rId178" Type="http://schemas.openxmlformats.org/officeDocument/2006/relationships/tags" Target="../tags/tag183.xml"/><Relationship Id="rId177" Type="http://schemas.openxmlformats.org/officeDocument/2006/relationships/tags" Target="../tags/tag182.xml"/><Relationship Id="rId176" Type="http://schemas.openxmlformats.org/officeDocument/2006/relationships/tags" Target="../tags/tag181.xml"/><Relationship Id="rId175" Type="http://schemas.openxmlformats.org/officeDocument/2006/relationships/tags" Target="../tags/tag180.xml"/><Relationship Id="rId174" Type="http://schemas.openxmlformats.org/officeDocument/2006/relationships/tags" Target="../tags/tag179.xml"/><Relationship Id="rId173" Type="http://schemas.openxmlformats.org/officeDocument/2006/relationships/tags" Target="../tags/tag178.xml"/><Relationship Id="rId172" Type="http://schemas.openxmlformats.org/officeDocument/2006/relationships/tags" Target="../tags/tag177.xml"/><Relationship Id="rId171" Type="http://schemas.openxmlformats.org/officeDocument/2006/relationships/tags" Target="../tags/tag176.xml"/><Relationship Id="rId170" Type="http://schemas.openxmlformats.org/officeDocument/2006/relationships/tags" Target="../tags/tag175.xml"/><Relationship Id="rId17" Type="http://schemas.openxmlformats.org/officeDocument/2006/relationships/tags" Target="../tags/tag22.xml"/><Relationship Id="rId169" Type="http://schemas.openxmlformats.org/officeDocument/2006/relationships/tags" Target="../tags/tag174.xml"/><Relationship Id="rId168" Type="http://schemas.openxmlformats.org/officeDocument/2006/relationships/tags" Target="../tags/tag173.xml"/><Relationship Id="rId167" Type="http://schemas.openxmlformats.org/officeDocument/2006/relationships/tags" Target="../tags/tag172.xml"/><Relationship Id="rId166" Type="http://schemas.openxmlformats.org/officeDocument/2006/relationships/tags" Target="../tags/tag171.xml"/><Relationship Id="rId165" Type="http://schemas.openxmlformats.org/officeDocument/2006/relationships/tags" Target="../tags/tag170.xml"/><Relationship Id="rId164" Type="http://schemas.openxmlformats.org/officeDocument/2006/relationships/tags" Target="../tags/tag169.xml"/><Relationship Id="rId163" Type="http://schemas.openxmlformats.org/officeDocument/2006/relationships/tags" Target="../tags/tag168.xml"/><Relationship Id="rId162" Type="http://schemas.openxmlformats.org/officeDocument/2006/relationships/tags" Target="../tags/tag167.xml"/><Relationship Id="rId161" Type="http://schemas.openxmlformats.org/officeDocument/2006/relationships/tags" Target="../tags/tag166.xml"/><Relationship Id="rId160" Type="http://schemas.openxmlformats.org/officeDocument/2006/relationships/tags" Target="../tags/tag165.xml"/><Relationship Id="rId16" Type="http://schemas.openxmlformats.org/officeDocument/2006/relationships/tags" Target="../tags/tag21.xml"/><Relationship Id="rId159" Type="http://schemas.openxmlformats.org/officeDocument/2006/relationships/tags" Target="../tags/tag164.xml"/><Relationship Id="rId158" Type="http://schemas.openxmlformats.org/officeDocument/2006/relationships/tags" Target="../tags/tag163.xml"/><Relationship Id="rId157" Type="http://schemas.openxmlformats.org/officeDocument/2006/relationships/tags" Target="../tags/tag162.xml"/><Relationship Id="rId156" Type="http://schemas.openxmlformats.org/officeDocument/2006/relationships/tags" Target="../tags/tag161.xml"/><Relationship Id="rId155" Type="http://schemas.openxmlformats.org/officeDocument/2006/relationships/tags" Target="../tags/tag160.xml"/><Relationship Id="rId154" Type="http://schemas.openxmlformats.org/officeDocument/2006/relationships/tags" Target="../tags/tag159.xml"/><Relationship Id="rId153" Type="http://schemas.openxmlformats.org/officeDocument/2006/relationships/tags" Target="../tags/tag158.xml"/><Relationship Id="rId152" Type="http://schemas.openxmlformats.org/officeDocument/2006/relationships/tags" Target="../tags/tag157.xml"/><Relationship Id="rId151" Type="http://schemas.openxmlformats.org/officeDocument/2006/relationships/tags" Target="../tags/tag156.xml"/><Relationship Id="rId150" Type="http://schemas.openxmlformats.org/officeDocument/2006/relationships/tags" Target="../tags/tag155.xml"/><Relationship Id="rId15" Type="http://schemas.openxmlformats.org/officeDocument/2006/relationships/tags" Target="../tags/tag20.xml"/><Relationship Id="rId149" Type="http://schemas.openxmlformats.org/officeDocument/2006/relationships/tags" Target="../tags/tag154.xml"/><Relationship Id="rId148" Type="http://schemas.openxmlformats.org/officeDocument/2006/relationships/tags" Target="../tags/tag153.xml"/><Relationship Id="rId147" Type="http://schemas.openxmlformats.org/officeDocument/2006/relationships/tags" Target="../tags/tag152.xml"/><Relationship Id="rId146" Type="http://schemas.openxmlformats.org/officeDocument/2006/relationships/tags" Target="../tags/tag151.xml"/><Relationship Id="rId145" Type="http://schemas.openxmlformats.org/officeDocument/2006/relationships/tags" Target="../tags/tag150.xml"/><Relationship Id="rId144" Type="http://schemas.openxmlformats.org/officeDocument/2006/relationships/tags" Target="../tags/tag149.xml"/><Relationship Id="rId143" Type="http://schemas.openxmlformats.org/officeDocument/2006/relationships/tags" Target="../tags/tag148.xml"/><Relationship Id="rId142" Type="http://schemas.openxmlformats.org/officeDocument/2006/relationships/tags" Target="../tags/tag147.xml"/><Relationship Id="rId141" Type="http://schemas.openxmlformats.org/officeDocument/2006/relationships/tags" Target="../tags/tag146.xml"/><Relationship Id="rId140" Type="http://schemas.openxmlformats.org/officeDocument/2006/relationships/tags" Target="../tags/tag145.xml"/><Relationship Id="rId14" Type="http://schemas.openxmlformats.org/officeDocument/2006/relationships/tags" Target="../tags/tag19.xml"/><Relationship Id="rId139" Type="http://schemas.openxmlformats.org/officeDocument/2006/relationships/tags" Target="../tags/tag144.xml"/><Relationship Id="rId138" Type="http://schemas.openxmlformats.org/officeDocument/2006/relationships/tags" Target="../tags/tag143.xml"/><Relationship Id="rId137" Type="http://schemas.openxmlformats.org/officeDocument/2006/relationships/tags" Target="../tags/tag142.xml"/><Relationship Id="rId136" Type="http://schemas.openxmlformats.org/officeDocument/2006/relationships/tags" Target="../tags/tag141.xml"/><Relationship Id="rId135" Type="http://schemas.openxmlformats.org/officeDocument/2006/relationships/tags" Target="../tags/tag140.xml"/><Relationship Id="rId134" Type="http://schemas.openxmlformats.org/officeDocument/2006/relationships/tags" Target="../tags/tag139.xml"/><Relationship Id="rId133" Type="http://schemas.openxmlformats.org/officeDocument/2006/relationships/tags" Target="../tags/tag138.xml"/><Relationship Id="rId132" Type="http://schemas.openxmlformats.org/officeDocument/2006/relationships/tags" Target="../tags/tag137.xml"/><Relationship Id="rId131" Type="http://schemas.openxmlformats.org/officeDocument/2006/relationships/tags" Target="../tags/tag136.xml"/><Relationship Id="rId130" Type="http://schemas.openxmlformats.org/officeDocument/2006/relationships/tags" Target="../tags/tag135.xml"/><Relationship Id="rId13" Type="http://schemas.openxmlformats.org/officeDocument/2006/relationships/tags" Target="../tags/tag18.xml"/><Relationship Id="rId129" Type="http://schemas.openxmlformats.org/officeDocument/2006/relationships/tags" Target="../tags/tag134.xml"/><Relationship Id="rId128" Type="http://schemas.openxmlformats.org/officeDocument/2006/relationships/tags" Target="../tags/tag133.xml"/><Relationship Id="rId127" Type="http://schemas.openxmlformats.org/officeDocument/2006/relationships/tags" Target="../tags/tag132.xml"/><Relationship Id="rId126" Type="http://schemas.openxmlformats.org/officeDocument/2006/relationships/tags" Target="../tags/tag131.xml"/><Relationship Id="rId125" Type="http://schemas.openxmlformats.org/officeDocument/2006/relationships/tags" Target="../tags/tag130.xml"/><Relationship Id="rId124" Type="http://schemas.openxmlformats.org/officeDocument/2006/relationships/tags" Target="../tags/tag129.xml"/><Relationship Id="rId123" Type="http://schemas.openxmlformats.org/officeDocument/2006/relationships/tags" Target="../tags/tag128.xml"/><Relationship Id="rId122" Type="http://schemas.openxmlformats.org/officeDocument/2006/relationships/tags" Target="../tags/tag127.xml"/><Relationship Id="rId121" Type="http://schemas.openxmlformats.org/officeDocument/2006/relationships/tags" Target="../tags/tag126.xml"/><Relationship Id="rId120" Type="http://schemas.openxmlformats.org/officeDocument/2006/relationships/tags" Target="../tags/tag125.xml"/><Relationship Id="rId12" Type="http://schemas.openxmlformats.org/officeDocument/2006/relationships/tags" Target="../tags/tag17.xml"/><Relationship Id="rId119" Type="http://schemas.openxmlformats.org/officeDocument/2006/relationships/tags" Target="../tags/tag124.xml"/><Relationship Id="rId118" Type="http://schemas.openxmlformats.org/officeDocument/2006/relationships/tags" Target="../tags/tag123.xml"/><Relationship Id="rId117" Type="http://schemas.openxmlformats.org/officeDocument/2006/relationships/tags" Target="../tags/tag122.xml"/><Relationship Id="rId116" Type="http://schemas.openxmlformats.org/officeDocument/2006/relationships/tags" Target="../tags/tag121.xml"/><Relationship Id="rId115" Type="http://schemas.openxmlformats.org/officeDocument/2006/relationships/tags" Target="../tags/tag120.xml"/><Relationship Id="rId114" Type="http://schemas.openxmlformats.org/officeDocument/2006/relationships/tags" Target="../tags/tag119.xml"/><Relationship Id="rId113" Type="http://schemas.openxmlformats.org/officeDocument/2006/relationships/tags" Target="../tags/tag118.xml"/><Relationship Id="rId112" Type="http://schemas.openxmlformats.org/officeDocument/2006/relationships/tags" Target="../tags/tag117.xml"/><Relationship Id="rId111" Type="http://schemas.openxmlformats.org/officeDocument/2006/relationships/tags" Target="../tags/tag116.xml"/><Relationship Id="rId110" Type="http://schemas.openxmlformats.org/officeDocument/2006/relationships/tags" Target="../tags/tag115.xml"/><Relationship Id="rId11" Type="http://schemas.openxmlformats.org/officeDocument/2006/relationships/tags" Target="../tags/tag16.xml"/><Relationship Id="rId109" Type="http://schemas.openxmlformats.org/officeDocument/2006/relationships/tags" Target="../tags/tag114.xml"/><Relationship Id="rId108" Type="http://schemas.openxmlformats.org/officeDocument/2006/relationships/tags" Target="../tags/tag113.xml"/><Relationship Id="rId107" Type="http://schemas.openxmlformats.org/officeDocument/2006/relationships/tags" Target="../tags/tag112.xml"/><Relationship Id="rId106" Type="http://schemas.openxmlformats.org/officeDocument/2006/relationships/tags" Target="../tags/tag111.xml"/><Relationship Id="rId105" Type="http://schemas.openxmlformats.org/officeDocument/2006/relationships/tags" Target="../tags/tag110.xml"/><Relationship Id="rId104" Type="http://schemas.openxmlformats.org/officeDocument/2006/relationships/tags" Target="../tags/tag109.xml"/><Relationship Id="rId103" Type="http://schemas.openxmlformats.org/officeDocument/2006/relationships/tags" Target="../tags/tag108.xml"/><Relationship Id="rId102" Type="http://schemas.openxmlformats.org/officeDocument/2006/relationships/tags" Target="../tags/tag107.xml"/><Relationship Id="rId101" Type="http://schemas.openxmlformats.org/officeDocument/2006/relationships/tags" Target="../tags/tag106.xml"/><Relationship Id="rId100" Type="http://schemas.openxmlformats.org/officeDocument/2006/relationships/tags" Target="../tags/tag105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99" Type="http://schemas.openxmlformats.org/officeDocument/2006/relationships/tags" Target="../tags/tag282.xml"/><Relationship Id="rId98" Type="http://schemas.openxmlformats.org/officeDocument/2006/relationships/tags" Target="../tags/tag281.xml"/><Relationship Id="rId97" Type="http://schemas.openxmlformats.org/officeDocument/2006/relationships/tags" Target="../tags/tag280.xml"/><Relationship Id="rId96" Type="http://schemas.openxmlformats.org/officeDocument/2006/relationships/tags" Target="../tags/tag279.xml"/><Relationship Id="rId95" Type="http://schemas.openxmlformats.org/officeDocument/2006/relationships/tags" Target="../tags/tag278.xml"/><Relationship Id="rId94" Type="http://schemas.openxmlformats.org/officeDocument/2006/relationships/tags" Target="../tags/tag277.xml"/><Relationship Id="rId93" Type="http://schemas.openxmlformats.org/officeDocument/2006/relationships/tags" Target="../tags/tag276.xml"/><Relationship Id="rId92" Type="http://schemas.openxmlformats.org/officeDocument/2006/relationships/tags" Target="../tags/tag275.xml"/><Relationship Id="rId91" Type="http://schemas.openxmlformats.org/officeDocument/2006/relationships/tags" Target="../tags/tag274.xml"/><Relationship Id="rId90" Type="http://schemas.openxmlformats.org/officeDocument/2006/relationships/tags" Target="../tags/tag273.xml"/><Relationship Id="rId9" Type="http://schemas.openxmlformats.org/officeDocument/2006/relationships/tags" Target="../tags/tag192.xml"/><Relationship Id="rId89" Type="http://schemas.openxmlformats.org/officeDocument/2006/relationships/tags" Target="../tags/tag272.xml"/><Relationship Id="rId88" Type="http://schemas.openxmlformats.org/officeDocument/2006/relationships/tags" Target="../tags/tag271.xml"/><Relationship Id="rId87" Type="http://schemas.openxmlformats.org/officeDocument/2006/relationships/tags" Target="../tags/tag270.xml"/><Relationship Id="rId86" Type="http://schemas.openxmlformats.org/officeDocument/2006/relationships/tags" Target="../tags/tag269.xml"/><Relationship Id="rId85" Type="http://schemas.openxmlformats.org/officeDocument/2006/relationships/tags" Target="../tags/tag268.xml"/><Relationship Id="rId84" Type="http://schemas.openxmlformats.org/officeDocument/2006/relationships/tags" Target="../tags/tag267.xml"/><Relationship Id="rId83" Type="http://schemas.openxmlformats.org/officeDocument/2006/relationships/tags" Target="../tags/tag266.xml"/><Relationship Id="rId82" Type="http://schemas.openxmlformats.org/officeDocument/2006/relationships/tags" Target="../tags/tag265.xml"/><Relationship Id="rId81" Type="http://schemas.openxmlformats.org/officeDocument/2006/relationships/tags" Target="../tags/tag264.xml"/><Relationship Id="rId80" Type="http://schemas.openxmlformats.org/officeDocument/2006/relationships/tags" Target="../tags/tag263.xml"/><Relationship Id="rId8" Type="http://schemas.openxmlformats.org/officeDocument/2006/relationships/tags" Target="../tags/tag191.xml"/><Relationship Id="rId79" Type="http://schemas.openxmlformats.org/officeDocument/2006/relationships/tags" Target="../tags/tag262.xml"/><Relationship Id="rId78" Type="http://schemas.openxmlformats.org/officeDocument/2006/relationships/tags" Target="../tags/tag261.xml"/><Relationship Id="rId77" Type="http://schemas.openxmlformats.org/officeDocument/2006/relationships/tags" Target="../tags/tag260.xml"/><Relationship Id="rId76" Type="http://schemas.openxmlformats.org/officeDocument/2006/relationships/tags" Target="../tags/tag259.xml"/><Relationship Id="rId75" Type="http://schemas.openxmlformats.org/officeDocument/2006/relationships/tags" Target="../tags/tag258.xml"/><Relationship Id="rId74" Type="http://schemas.openxmlformats.org/officeDocument/2006/relationships/tags" Target="../tags/tag257.xml"/><Relationship Id="rId73" Type="http://schemas.openxmlformats.org/officeDocument/2006/relationships/tags" Target="../tags/tag256.xml"/><Relationship Id="rId72" Type="http://schemas.openxmlformats.org/officeDocument/2006/relationships/tags" Target="../tags/tag255.xml"/><Relationship Id="rId71" Type="http://schemas.openxmlformats.org/officeDocument/2006/relationships/tags" Target="../tags/tag254.xml"/><Relationship Id="rId70" Type="http://schemas.openxmlformats.org/officeDocument/2006/relationships/tags" Target="../tags/tag253.xml"/><Relationship Id="rId7" Type="http://schemas.openxmlformats.org/officeDocument/2006/relationships/tags" Target="../tags/tag190.xml"/><Relationship Id="rId69" Type="http://schemas.openxmlformats.org/officeDocument/2006/relationships/tags" Target="../tags/tag252.xml"/><Relationship Id="rId68" Type="http://schemas.openxmlformats.org/officeDocument/2006/relationships/tags" Target="../tags/tag251.xml"/><Relationship Id="rId67" Type="http://schemas.openxmlformats.org/officeDocument/2006/relationships/tags" Target="../tags/tag250.xml"/><Relationship Id="rId66" Type="http://schemas.openxmlformats.org/officeDocument/2006/relationships/tags" Target="../tags/tag249.xml"/><Relationship Id="rId65" Type="http://schemas.openxmlformats.org/officeDocument/2006/relationships/tags" Target="../tags/tag248.xml"/><Relationship Id="rId64" Type="http://schemas.openxmlformats.org/officeDocument/2006/relationships/tags" Target="../tags/tag247.xml"/><Relationship Id="rId63" Type="http://schemas.openxmlformats.org/officeDocument/2006/relationships/tags" Target="../tags/tag246.xml"/><Relationship Id="rId62" Type="http://schemas.openxmlformats.org/officeDocument/2006/relationships/tags" Target="../tags/tag245.xml"/><Relationship Id="rId61" Type="http://schemas.openxmlformats.org/officeDocument/2006/relationships/tags" Target="../tags/tag244.xml"/><Relationship Id="rId60" Type="http://schemas.openxmlformats.org/officeDocument/2006/relationships/tags" Target="../tags/tag243.xml"/><Relationship Id="rId6" Type="http://schemas.openxmlformats.org/officeDocument/2006/relationships/tags" Target="../tags/tag189.xml"/><Relationship Id="rId59" Type="http://schemas.openxmlformats.org/officeDocument/2006/relationships/tags" Target="../tags/tag242.xml"/><Relationship Id="rId58" Type="http://schemas.openxmlformats.org/officeDocument/2006/relationships/tags" Target="../tags/tag241.xml"/><Relationship Id="rId57" Type="http://schemas.openxmlformats.org/officeDocument/2006/relationships/tags" Target="../tags/tag240.xml"/><Relationship Id="rId56" Type="http://schemas.openxmlformats.org/officeDocument/2006/relationships/tags" Target="../tags/tag239.xml"/><Relationship Id="rId55" Type="http://schemas.openxmlformats.org/officeDocument/2006/relationships/tags" Target="../tags/tag238.xml"/><Relationship Id="rId54" Type="http://schemas.openxmlformats.org/officeDocument/2006/relationships/tags" Target="../tags/tag237.xml"/><Relationship Id="rId53" Type="http://schemas.openxmlformats.org/officeDocument/2006/relationships/tags" Target="../tags/tag236.xml"/><Relationship Id="rId52" Type="http://schemas.openxmlformats.org/officeDocument/2006/relationships/tags" Target="../tags/tag235.xml"/><Relationship Id="rId51" Type="http://schemas.openxmlformats.org/officeDocument/2006/relationships/tags" Target="../tags/tag234.xml"/><Relationship Id="rId50" Type="http://schemas.openxmlformats.org/officeDocument/2006/relationships/tags" Target="../tags/tag233.xml"/><Relationship Id="rId5" Type="http://schemas.openxmlformats.org/officeDocument/2006/relationships/tags" Target="../tags/tag188.xml"/><Relationship Id="rId49" Type="http://schemas.openxmlformats.org/officeDocument/2006/relationships/tags" Target="../tags/tag232.xml"/><Relationship Id="rId48" Type="http://schemas.openxmlformats.org/officeDocument/2006/relationships/tags" Target="../tags/tag231.xml"/><Relationship Id="rId47" Type="http://schemas.openxmlformats.org/officeDocument/2006/relationships/tags" Target="../tags/tag230.xml"/><Relationship Id="rId46" Type="http://schemas.openxmlformats.org/officeDocument/2006/relationships/tags" Target="../tags/tag229.xml"/><Relationship Id="rId45" Type="http://schemas.openxmlformats.org/officeDocument/2006/relationships/tags" Target="../tags/tag228.xml"/><Relationship Id="rId44" Type="http://schemas.openxmlformats.org/officeDocument/2006/relationships/tags" Target="../tags/tag227.xml"/><Relationship Id="rId43" Type="http://schemas.openxmlformats.org/officeDocument/2006/relationships/tags" Target="../tags/tag226.xml"/><Relationship Id="rId42" Type="http://schemas.openxmlformats.org/officeDocument/2006/relationships/tags" Target="../tags/tag225.xml"/><Relationship Id="rId41" Type="http://schemas.openxmlformats.org/officeDocument/2006/relationships/tags" Target="../tags/tag224.xml"/><Relationship Id="rId40" Type="http://schemas.openxmlformats.org/officeDocument/2006/relationships/tags" Target="../tags/tag223.xml"/><Relationship Id="rId4" Type="http://schemas.openxmlformats.org/officeDocument/2006/relationships/tags" Target="../tags/tag187.xml"/><Relationship Id="rId39" Type="http://schemas.openxmlformats.org/officeDocument/2006/relationships/tags" Target="../tags/tag222.xml"/><Relationship Id="rId38" Type="http://schemas.openxmlformats.org/officeDocument/2006/relationships/tags" Target="../tags/tag221.xml"/><Relationship Id="rId37" Type="http://schemas.openxmlformats.org/officeDocument/2006/relationships/tags" Target="../tags/tag220.xml"/><Relationship Id="rId36" Type="http://schemas.openxmlformats.org/officeDocument/2006/relationships/tags" Target="../tags/tag219.xml"/><Relationship Id="rId35" Type="http://schemas.openxmlformats.org/officeDocument/2006/relationships/tags" Target="../tags/tag218.xml"/><Relationship Id="rId34" Type="http://schemas.openxmlformats.org/officeDocument/2006/relationships/tags" Target="../tags/tag217.xml"/><Relationship Id="rId33" Type="http://schemas.openxmlformats.org/officeDocument/2006/relationships/tags" Target="../tags/tag216.xml"/><Relationship Id="rId32" Type="http://schemas.openxmlformats.org/officeDocument/2006/relationships/tags" Target="../tags/tag215.xml"/><Relationship Id="rId31" Type="http://schemas.openxmlformats.org/officeDocument/2006/relationships/tags" Target="../tags/tag214.xml"/><Relationship Id="rId30" Type="http://schemas.openxmlformats.org/officeDocument/2006/relationships/tags" Target="../tags/tag213.xml"/><Relationship Id="rId3" Type="http://schemas.openxmlformats.org/officeDocument/2006/relationships/tags" Target="../tags/tag186.xml"/><Relationship Id="rId29" Type="http://schemas.openxmlformats.org/officeDocument/2006/relationships/tags" Target="../tags/tag212.xml"/><Relationship Id="rId28" Type="http://schemas.openxmlformats.org/officeDocument/2006/relationships/tags" Target="../tags/tag211.xml"/><Relationship Id="rId27" Type="http://schemas.openxmlformats.org/officeDocument/2006/relationships/tags" Target="../tags/tag210.xml"/><Relationship Id="rId26" Type="http://schemas.openxmlformats.org/officeDocument/2006/relationships/tags" Target="../tags/tag209.xml"/><Relationship Id="rId25" Type="http://schemas.openxmlformats.org/officeDocument/2006/relationships/tags" Target="../tags/tag208.xml"/><Relationship Id="rId24" Type="http://schemas.openxmlformats.org/officeDocument/2006/relationships/tags" Target="../tags/tag207.xml"/><Relationship Id="rId23" Type="http://schemas.openxmlformats.org/officeDocument/2006/relationships/tags" Target="../tags/tag206.xml"/><Relationship Id="rId22" Type="http://schemas.openxmlformats.org/officeDocument/2006/relationships/tags" Target="../tags/tag205.xml"/><Relationship Id="rId21" Type="http://schemas.openxmlformats.org/officeDocument/2006/relationships/tags" Target="../tags/tag204.xml"/><Relationship Id="rId20" Type="http://schemas.openxmlformats.org/officeDocument/2006/relationships/tags" Target="../tags/tag203.xml"/><Relationship Id="rId2" Type="http://schemas.openxmlformats.org/officeDocument/2006/relationships/tags" Target="../tags/tag185.xml"/><Relationship Id="rId19" Type="http://schemas.openxmlformats.org/officeDocument/2006/relationships/tags" Target="../tags/tag202.xml"/><Relationship Id="rId186" Type="http://schemas.openxmlformats.org/officeDocument/2006/relationships/tags" Target="../tags/tag369.xml"/><Relationship Id="rId185" Type="http://schemas.openxmlformats.org/officeDocument/2006/relationships/tags" Target="../tags/tag368.xml"/><Relationship Id="rId184" Type="http://schemas.openxmlformats.org/officeDocument/2006/relationships/tags" Target="../tags/tag367.xml"/><Relationship Id="rId183" Type="http://schemas.openxmlformats.org/officeDocument/2006/relationships/tags" Target="../tags/tag366.xml"/><Relationship Id="rId182" Type="http://schemas.openxmlformats.org/officeDocument/2006/relationships/tags" Target="../tags/tag365.xml"/><Relationship Id="rId181" Type="http://schemas.openxmlformats.org/officeDocument/2006/relationships/tags" Target="../tags/tag364.xml"/><Relationship Id="rId180" Type="http://schemas.openxmlformats.org/officeDocument/2006/relationships/tags" Target="../tags/tag363.xml"/><Relationship Id="rId18" Type="http://schemas.openxmlformats.org/officeDocument/2006/relationships/tags" Target="../tags/tag201.xml"/><Relationship Id="rId179" Type="http://schemas.openxmlformats.org/officeDocument/2006/relationships/tags" Target="../tags/tag362.xml"/><Relationship Id="rId178" Type="http://schemas.openxmlformats.org/officeDocument/2006/relationships/tags" Target="../tags/tag361.xml"/><Relationship Id="rId177" Type="http://schemas.openxmlformats.org/officeDocument/2006/relationships/tags" Target="../tags/tag360.xml"/><Relationship Id="rId176" Type="http://schemas.openxmlformats.org/officeDocument/2006/relationships/tags" Target="../tags/tag359.xml"/><Relationship Id="rId175" Type="http://schemas.openxmlformats.org/officeDocument/2006/relationships/tags" Target="../tags/tag358.xml"/><Relationship Id="rId174" Type="http://schemas.openxmlformats.org/officeDocument/2006/relationships/tags" Target="../tags/tag357.xml"/><Relationship Id="rId173" Type="http://schemas.openxmlformats.org/officeDocument/2006/relationships/tags" Target="../tags/tag356.xml"/><Relationship Id="rId172" Type="http://schemas.openxmlformats.org/officeDocument/2006/relationships/tags" Target="../tags/tag355.xml"/><Relationship Id="rId171" Type="http://schemas.openxmlformats.org/officeDocument/2006/relationships/tags" Target="../tags/tag354.xml"/><Relationship Id="rId170" Type="http://schemas.openxmlformats.org/officeDocument/2006/relationships/tags" Target="../tags/tag353.xml"/><Relationship Id="rId17" Type="http://schemas.openxmlformats.org/officeDocument/2006/relationships/tags" Target="../tags/tag200.xml"/><Relationship Id="rId169" Type="http://schemas.openxmlformats.org/officeDocument/2006/relationships/tags" Target="../tags/tag352.xml"/><Relationship Id="rId168" Type="http://schemas.openxmlformats.org/officeDocument/2006/relationships/tags" Target="../tags/tag351.xml"/><Relationship Id="rId167" Type="http://schemas.openxmlformats.org/officeDocument/2006/relationships/tags" Target="../tags/tag350.xml"/><Relationship Id="rId166" Type="http://schemas.openxmlformats.org/officeDocument/2006/relationships/tags" Target="../tags/tag349.xml"/><Relationship Id="rId165" Type="http://schemas.openxmlformats.org/officeDocument/2006/relationships/tags" Target="../tags/tag348.xml"/><Relationship Id="rId164" Type="http://schemas.openxmlformats.org/officeDocument/2006/relationships/tags" Target="../tags/tag347.xml"/><Relationship Id="rId163" Type="http://schemas.openxmlformats.org/officeDocument/2006/relationships/tags" Target="../tags/tag346.xml"/><Relationship Id="rId162" Type="http://schemas.openxmlformats.org/officeDocument/2006/relationships/tags" Target="../tags/tag345.xml"/><Relationship Id="rId161" Type="http://schemas.openxmlformats.org/officeDocument/2006/relationships/tags" Target="../tags/tag344.xml"/><Relationship Id="rId160" Type="http://schemas.openxmlformats.org/officeDocument/2006/relationships/tags" Target="../tags/tag343.xml"/><Relationship Id="rId16" Type="http://schemas.openxmlformats.org/officeDocument/2006/relationships/tags" Target="../tags/tag199.xml"/><Relationship Id="rId159" Type="http://schemas.openxmlformats.org/officeDocument/2006/relationships/tags" Target="../tags/tag342.xml"/><Relationship Id="rId158" Type="http://schemas.openxmlformats.org/officeDocument/2006/relationships/tags" Target="../tags/tag341.xml"/><Relationship Id="rId157" Type="http://schemas.openxmlformats.org/officeDocument/2006/relationships/tags" Target="../tags/tag340.xml"/><Relationship Id="rId156" Type="http://schemas.openxmlformats.org/officeDocument/2006/relationships/tags" Target="../tags/tag339.xml"/><Relationship Id="rId155" Type="http://schemas.openxmlformats.org/officeDocument/2006/relationships/tags" Target="../tags/tag338.xml"/><Relationship Id="rId154" Type="http://schemas.openxmlformats.org/officeDocument/2006/relationships/tags" Target="../tags/tag337.xml"/><Relationship Id="rId153" Type="http://schemas.openxmlformats.org/officeDocument/2006/relationships/tags" Target="../tags/tag336.xml"/><Relationship Id="rId152" Type="http://schemas.openxmlformats.org/officeDocument/2006/relationships/tags" Target="../tags/tag335.xml"/><Relationship Id="rId151" Type="http://schemas.openxmlformats.org/officeDocument/2006/relationships/tags" Target="../tags/tag334.xml"/><Relationship Id="rId150" Type="http://schemas.openxmlformats.org/officeDocument/2006/relationships/tags" Target="../tags/tag333.xml"/><Relationship Id="rId15" Type="http://schemas.openxmlformats.org/officeDocument/2006/relationships/tags" Target="../tags/tag198.xml"/><Relationship Id="rId149" Type="http://schemas.openxmlformats.org/officeDocument/2006/relationships/tags" Target="../tags/tag332.xml"/><Relationship Id="rId148" Type="http://schemas.openxmlformats.org/officeDocument/2006/relationships/tags" Target="../tags/tag331.xml"/><Relationship Id="rId147" Type="http://schemas.openxmlformats.org/officeDocument/2006/relationships/tags" Target="../tags/tag330.xml"/><Relationship Id="rId146" Type="http://schemas.openxmlformats.org/officeDocument/2006/relationships/tags" Target="../tags/tag329.xml"/><Relationship Id="rId145" Type="http://schemas.openxmlformats.org/officeDocument/2006/relationships/tags" Target="../tags/tag328.xml"/><Relationship Id="rId144" Type="http://schemas.openxmlformats.org/officeDocument/2006/relationships/tags" Target="../tags/tag327.xml"/><Relationship Id="rId143" Type="http://schemas.openxmlformats.org/officeDocument/2006/relationships/tags" Target="../tags/tag326.xml"/><Relationship Id="rId142" Type="http://schemas.openxmlformats.org/officeDocument/2006/relationships/tags" Target="../tags/tag325.xml"/><Relationship Id="rId141" Type="http://schemas.openxmlformats.org/officeDocument/2006/relationships/tags" Target="../tags/tag324.xml"/><Relationship Id="rId140" Type="http://schemas.openxmlformats.org/officeDocument/2006/relationships/tags" Target="../tags/tag323.xml"/><Relationship Id="rId14" Type="http://schemas.openxmlformats.org/officeDocument/2006/relationships/tags" Target="../tags/tag197.xml"/><Relationship Id="rId139" Type="http://schemas.openxmlformats.org/officeDocument/2006/relationships/tags" Target="../tags/tag322.xml"/><Relationship Id="rId138" Type="http://schemas.openxmlformats.org/officeDocument/2006/relationships/tags" Target="../tags/tag321.xml"/><Relationship Id="rId137" Type="http://schemas.openxmlformats.org/officeDocument/2006/relationships/tags" Target="../tags/tag320.xml"/><Relationship Id="rId136" Type="http://schemas.openxmlformats.org/officeDocument/2006/relationships/tags" Target="../tags/tag319.xml"/><Relationship Id="rId135" Type="http://schemas.openxmlformats.org/officeDocument/2006/relationships/tags" Target="../tags/tag318.xml"/><Relationship Id="rId134" Type="http://schemas.openxmlformats.org/officeDocument/2006/relationships/tags" Target="../tags/tag317.xml"/><Relationship Id="rId133" Type="http://schemas.openxmlformats.org/officeDocument/2006/relationships/tags" Target="../tags/tag316.xml"/><Relationship Id="rId132" Type="http://schemas.openxmlformats.org/officeDocument/2006/relationships/tags" Target="../tags/tag315.xml"/><Relationship Id="rId131" Type="http://schemas.openxmlformats.org/officeDocument/2006/relationships/tags" Target="../tags/tag314.xml"/><Relationship Id="rId130" Type="http://schemas.openxmlformats.org/officeDocument/2006/relationships/tags" Target="../tags/tag313.xml"/><Relationship Id="rId13" Type="http://schemas.openxmlformats.org/officeDocument/2006/relationships/tags" Target="../tags/tag196.xml"/><Relationship Id="rId129" Type="http://schemas.openxmlformats.org/officeDocument/2006/relationships/tags" Target="../tags/tag312.xml"/><Relationship Id="rId128" Type="http://schemas.openxmlformats.org/officeDocument/2006/relationships/tags" Target="../tags/tag311.xml"/><Relationship Id="rId127" Type="http://schemas.openxmlformats.org/officeDocument/2006/relationships/tags" Target="../tags/tag310.xml"/><Relationship Id="rId126" Type="http://schemas.openxmlformats.org/officeDocument/2006/relationships/tags" Target="../tags/tag309.xml"/><Relationship Id="rId125" Type="http://schemas.openxmlformats.org/officeDocument/2006/relationships/tags" Target="../tags/tag308.xml"/><Relationship Id="rId124" Type="http://schemas.openxmlformats.org/officeDocument/2006/relationships/tags" Target="../tags/tag307.xml"/><Relationship Id="rId123" Type="http://schemas.openxmlformats.org/officeDocument/2006/relationships/tags" Target="../tags/tag306.xml"/><Relationship Id="rId122" Type="http://schemas.openxmlformats.org/officeDocument/2006/relationships/tags" Target="../tags/tag305.xml"/><Relationship Id="rId121" Type="http://schemas.openxmlformats.org/officeDocument/2006/relationships/tags" Target="../tags/tag304.xml"/><Relationship Id="rId120" Type="http://schemas.openxmlformats.org/officeDocument/2006/relationships/tags" Target="../tags/tag303.xml"/><Relationship Id="rId12" Type="http://schemas.openxmlformats.org/officeDocument/2006/relationships/tags" Target="../tags/tag195.xml"/><Relationship Id="rId119" Type="http://schemas.openxmlformats.org/officeDocument/2006/relationships/tags" Target="../tags/tag302.xml"/><Relationship Id="rId118" Type="http://schemas.openxmlformats.org/officeDocument/2006/relationships/tags" Target="../tags/tag301.xml"/><Relationship Id="rId117" Type="http://schemas.openxmlformats.org/officeDocument/2006/relationships/tags" Target="../tags/tag300.xml"/><Relationship Id="rId116" Type="http://schemas.openxmlformats.org/officeDocument/2006/relationships/tags" Target="../tags/tag299.xml"/><Relationship Id="rId115" Type="http://schemas.openxmlformats.org/officeDocument/2006/relationships/tags" Target="../tags/tag298.xml"/><Relationship Id="rId114" Type="http://schemas.openxmlformats.org/officeDocument/2006/relationships/tags" Target="../tags/tag297.xml"/><Relationship Id="rId113" Type="http://schemas.openxmlformats.org/officeDocument/2006/relationships/tags" Target="../tags/tag296.xml"/><Relationship Id="rId112" Type="http://schemas.openxmlformats.org/officeDocument/2006/relationships/tags" Target="../tags/tag295.xml"/><Relationship Id="rId111" Type="http://schemas.openxmlformats.org/officeDocument/2006/relationships/tags" Target="../tags/tag294.xml"/><Relationship Id="rId110" Type="http://schemas.openxmlformats.org/officeDocument/2006/relationships/tags" Target="../tags/tag293.xml"/><Relationship Id="rId11" Type="http://schemas.openxmlformats.org/officeDocument/2006/relationships/tags" Target="../tags/tag194.xml"/><Relationship Id="rId109" Type="http://schemas.openxmlformats.org/officeDocument/2006/relationships/tags" Target="../tags/tag292.xml"/><Relationship Id="rId108" Type="http://schemas.openxmlformats.org/officeDocument/2006/relationships/tags" Target="../tags/tag291.xml"/><Relationship Id="rId107" Type="http://schemas.openxmlformats.org/officeDocument/2006/relationships/tags" Target="../tags/tag290.xml"/><Relationship Id="rId106" Type="http://schemas.openxmlformats.org/officeDocument/2006/relationships/tags" Target="../tags/tag289.xml"/><Relationship Id="rId105" Type="http://schemas.openxmlformats.org/officeDocument/2006/relationships/tags" Target="../tags/tag288.xml"/><Relationship Id="rId104" Type="http://schemas.openxmlformats.org/officeDocument/2006/relationships/tags" Target="../tags/tag287.xml"/><Relationship Id="rId103" Type="http://schemas.openxmlformats.org/officeDocument/2006/relationships/tags" Target="../tags/tag286.xml"/><Relationship Id="rId102" Type="http://schemas.openxmlformats.org/officeDocument/2006/relationships/tags" Target="../tags/tag285.xml"/><Relationship Id="rId101" Type="http://schemas.openxmlformats.org/officeDocument/2006/relationships/tags" Target="../tags/tag284.xml"/><Relationship Id="rId100" Type="http://schemas.openxmlformats.org/officeDocument/2006/relationships/tags" Target="../tags/tag283.xml"/><Relationship Id="rId10" Type="http://schemas.openxmlformats.org/officeDocument/2006/relationships/tags" Target="../tags/tag193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99" Type="http://schemas.openxmlformats.org/officeDocument/2006/relationships/tags" Target="../tags/tag467.xml"/><Relationship Id="rId98" Type="http://schemas.openxmlformats.org/officeDocument/2006/relationships/tags" Target="../tags/tag466.xml"/><Relationship Id="rId97" Type="http://schemas.openxmlformats.org/officeDocument/2006/relationships/tags" Target="../tags/tag465.xml"/><Relationship Id="rId96" Type="http://schemas.openxmlformats.org/officeDocument/2006/relationships/tags" Target="../tags/tag464.xml"/><Relationship Id="rId95" Type="http://schemas.openxmlformats.org/officeDocument/2006/relationships/tags" Target="../tags/tag463.xml"/><Relationship Id="rId94" Type="http://schemas.openxmlformats.org/officeDocument/2006/relationships/tags" Target="../tags/tag462.xml"/><Relationship Id="rId93" Type="http://schemas.openxmlformats.org/officeDocument/2006/relationships/tags" Target="../tags/tag461.xml"/><Relationship Id="rId92" Type="http://schemas.openxmlformats.org/officeDocument/2006/relationships/tags" Target="../tags/tag460.xml"/><Relationship Id="rId91" Type="http://schemas.openxmlformats.org/officeDocument/2006/relationships/tags" Target="../tags/tag459.xml"/><Relationship Id="rId90" Type="http://schemas.openxmlformats.org/officeDocument/2006/relationships/tags" Target="../tags/tag458.xml"/><Relationship Id="rId9" Type="http://schemas.openxmlformats.org/officeDocument/2006/relationships/tags" Target="../tags/tag377.xml"/><Relationship Id="rId89" Type="http://schemas.openxmlformats.org/officeDocument/2006/relationships/tags" Target="../tags/tag457.xml"/><Relationship Id="rId88" Type="http://schemas.openxmlformats.org/officeDocument/2006/relationships/tags" Target="../tags/tag456.xml"/><Relationship Id="rId87" Type="http://schemas.openxmlformats.org/officeDocument/2006/relationships/tags" Target="../tags/tag455.xml"/><Relationship Id="rId86" Type="http://schemas.openxmlformats.org/officeDocument/2006/relationships/tags" Target="../tags/tag454.xml"/><Relationship Id="rId85" Type="http://schemas.openxmlformats.org/officeDocument/2006/relationships/tags" Target="../tags/tag453.xml"/><Relationship Id="rId84" Type="http://schemas.openxmlformats.org/officeDocument/2006/relationships/tags" Target="../tags/tag452.xml"/><Relationship Id="rId83" Type="http://schemas.openxmlformats.org/officeDocument/2006/relationships/tags" Target="../tags/tag451.xml"/><Relationship Id="rId82" Type="http://schemas.openxmlformats.org/officeDocument/2006/relationships/tags" Target="../tags/tag450.xml"/><Relationship Id="rId81" Type="http://schemas.openxmlformats.org/officeDocument/2006/relationships/tags" Target="../tags/tag449.xml"/><Relationship Id="rId80" Type="http://schemas.openxmlformats.org/officeDocument/2006/relationships/tags" Target="../tags/tag448.xml"/><Relationship Id="rId8" Type="http://schemas.openxmlformats.org/officeDocument/2006/relationships/tags" Target="../tags/tag376.xml"/><Relationship Id="rId79" Type="http://schemas.openxmlformats.org/officeDocument/2006/relationships/tags" Target="../tags/tag447.xml"/><Relationship Id="rId78" Type="http://schemas.openxmlformats.org/officeDocument/2006/relationships/tags" Target="../tags/tag446.xml"/><Relationship Id="rId77" Type="http://schemas.openxmlformats.org/officeDocument/2006/relationships/tags" Target="../tags/tag445.xml"/><Relationship Id="rId76" Type="http://schemas.openxmlformats.org/officeDocument/2006/relationships/tags" Target="../tags/tag444.xml"/><Relationship Id="rId75" Type="http://schemas.openxmlformats.org/officeDocument/2006/relationships/tags" Target="../tags/tag443.xml"/><Relationship Id="rId74" Type="http://schemas.openxmlformats.org/officeDocument/2006/relationships/tags" Target="../tags/tag442.xml"/><Relationship Id="rId73" Type="http://schemas.openxmlformats.org/officeDocument/2006/relationships/tags" Target="../tags/tag441.xml"/><Relationship Id="rId72" Type="http://schemas.openxmlformats.org/officeDocument/2006/relationships/tags" Target="../tags/tag440.xml"/><Relationship Id="rId71" Type="http://schemas.openxmlformats.org/officeDocument/2006/relationships/tags" Target="../tags/tag439.xml"/><Relationship Id="rId70" Type="http://schemas.openxmlformats.org/officeDocument/2006/relationships/tags" Target="../tags/tag438.xml"/><Relationship Id="rId7" Type="http://schemas.openxmlformats.org/officeDocument/2006/relationships/tags" Target="../tags/tag375.xml"/><Relationship Id="rId69" Type="http://schemas.openxmlformats.org/officeDocument/2006/relationships/tags" Target="../tags/tag437.xml"/><Relationship Id="rId68" Type="http://schemas.openxmlformats.org/officeDocument/2006/relationships/tags" Target="../tags/tag436.xml"/><Relationship Id="rId67" Type="http://schemas.openxmlformats.org/officeDocument/2006/relationships/tags" Target="../tags/tag435.xml"/><Relationship Id="rId66" Type="http://schemas.openxmlformats.org/officeDocument/2006/relationships/tags" Target="../tags/tag434.xml"/><Relationship Id="rId65" Type="http://schemas.openxmlformats.org/officeDocument/2006/relationships/tags" Target="../tags/tag433.xml"/><Relationship Id="rId64" Type="http://schemas.openxmlformats.org/officeDocument/2006/relationships/tags" Target="../tags/tag432.xml"/><Relationship Id="rId63" Type="http://schemas.openxmlformats.org/officeDocument/2006/relationships/tags" Target="../tags/tag431.xml"/><Relationship Id="rId62" Type="http://schemas.openxmlformats.org/officeDocument/2006/relationships/tags" Target="../tags/tag430.xml"/><Relationship Id="rId61" Type="http://schemas.openxmlformats.org/officeDocument/2006/relationships/tags" Target="../tags/tag429.xml"/><Relationship Id="rId60" Type="http://schemas.openxmlformats.org/officeDocument/2006/relationships/tags" Target="../tags/tag428.xml"/><Relationship Id="rId6" Type="http://schemas.openxmlformats.org/officeDocument/2006/relationships/tags" Target="../tags/tag374.xml"/><Relationship Id="rId59" Type="http://schemas.openxmlformats.org/officeDocument/2006/relationships/tags" Target="../tags/tag427.xml"/><Relationship Id="rId58" Type="http://schemas.openxmlformats.org/officeDocument/2006/relationships/tags" Target="../tags/tag426.xml"/><Relationship Id="rId57" Type="http://schemas.openxmlformats.org/officeDocument/2006/relationships/tags" Target="../tags/tag425.xml"/><Relationship Id="rId56" Type="http://schemas.openxmlformats.org/officeDocument/2006/relationships/tags" Target="../tags/tag424.xml"/><Relationship Id="rId55" Type="http://schemas.openxmlformats.org/officeDocument/2006/relationships/tags" Target="../tags/tag423.xml"/><Relationship Id="rId54" Type="http://schemas.openxmlformats.org/officeDocument/2006/relationships/tags" Target="../tags/tag422.xml"/><Relationship Id="rId53" Type="http://schemas.openxmlformats.org/officeDocument/2006/relationships/tags" Target="../tags/tag421.xml"/><Relationship Id="rId52" Type="http://schemas.openxmlformats.org/officeDocument/2006/relationships/tags" Target="../tags/tag420.xml"/><Relationship Id="rId51" Type="http://schemas.openxmlformats.org/officeDocument/2006/relationships/tags" Target="../tags/tag419.xml"/><Relationship Id="rId50" Type="http://schemas.openxmlformats.org/officeDocument/2006/relationships/tags" Target="../tags/tag418.xml"/><Relationship Id="rId5" Type="http://schemas.openxmlformats.org/officeDocument/2006/relationships/tags" Target="../tags/tag373.xml"/><Relationship Id="rId49" Type="http://schemas.openxmlformats.org/officeDocument/2006/relationships/tags" Target="../tags/tag417.xml"/><Relationship Id="rId48" Type="http://schemas.openxmlformats.org/officeDocument/2006/relationships/tags" Target="../tags/tag416.xml"/><Relationship Id="rId47" Type="http://schemas.openxmlformats.org/officeDocument/2006/relationships/tags" Target="../tags/tag415.xml"/><Relationship Id="rId46" Type="http://schemas.openxmlformats.org/officeDocument/2006/relationships/tags" Target="../tags/tag414.xml"/><Relationship Id="rId45" Type="http://schemas.openxmlformats.org/officeDocument/2006/relationships/tags" Target="../tags/tag413.xml"/><Relationship Id="rId44" Type="http://schemas.openxmlformats.org/officeDocument/2006/relationships/tags" Target="../tags/tag412.xml"/><Relationship Id="rId43" Type="http://schemas.openxmlformats.org/officeDocument/2006/relationships/tags" Target="../tags/tag411.xml"/><Relationship Id="rId42" Type="http://schemas.openxmlformats.org/officeDocument/2006/relationships/tags" Target="../tags/tag410.xml"/><Relationship Id="rId41" Type="http://schemas.openxmlformats.org/officeDocument/2006/relationships/tags" Target="../tags/tag409.xml"/><Relationship Id="rId40" Type="http://schemas.openxmlformats.org/officeDocument/2006/relationships/tags" Target="../tags/tag408.xml"/><Relationship Id="rId4" Type="http://schemas.openxmlformats.org/officeDocument/2006/relationships/tags" Target="../tags/tag372.xml"/><Relationship Id="rId39" Type="http://schemas.openxmlformats.org/officeDocument/2006/relationships/tags" Target="../tags/tag407.xml"/><Relationship Id="rId38" Type="http://schemas.openxmlformats.org/officeDocument/2006/relationships/tags" Target="../tags/tag406.xml"/><Relationship Id="rId37" Type="http://schemas.openxmlformats.org/officeDocument/2006/relationships/tags" Target="../tags/tag405.xml"/><Relationship Id="rId36" Type="http://schemas.openxmlformats.org/officeDocument/2006/relationships/tags" Target="../tags/tag404.xml"/><Relationship Id="rId35" Type="http://schemas.openxmlformats.org/officeDocument/2006/relationships/tags" Target="../tags/tag403.xml"/><Relationship Id="rId34" Type="http://schemas.openxmlformats.org/officeDocument/2006/relationships/tags" Target="../tags/tag402.xml"/><Relationship Id="rId33" Type="http://schemas.openxmlformats.org/officeDocument/2006/relationships/tags" Target="../tags/tag401.xml"/><Relationship Id="rId32" Type="http://schemas.openxmlformats.org/officeDocument/2006/relationships/tags" Target="../tags/tag400.xml"/><Relationship Id="rId31" Type="http://schemas.openxmlformats.org/officeDocument/2006/relationships/tags" Target="../tags/tag399.xml"/><Relationship Id="rId30" Type="http://schemas.openxmlformats.org/officeDocument/2006/relationships/tags" Target="../tags/tag398.xml"/><Relationship Id="rId3" Type="http://schemas.openxmlformats.org/officeDocument/2006/relationships/tags" Target="../tags/tag371.xml"/><Relationship Id="rId29" Type="http://schemas.openxmlformats.org/officeDocument/2006/relationships/tags" Target="../tags/tag397.xml"/><Relationship Id="rId28" Type="http://schemas.openxmlformats.org/officeDocument/2006/relationships/tags" Target="../tags/tag396.xml"/><Relationship Id="rId27" Type="http://schemas.openxmlformats.org/officeDocument/2006/relationships/tags" Target="../tags/tag395.xml"/><Relationship Id="rId26" Type="http://schemas.openxmlformats.org/officeDocument/2006/relationships/tags" Target="../tags/tag394.xml"/><Relationship Id="rId25" Type="http://schemas.openxmlformats.org/officeDocument/2006/relationships/tags" Target="../tags/tag393.xml"/><Relationship Id="rId24" Type="http://schemas.openxmlformats.org/officeDocument/2006/relationships/tags" Target="../tags/tag392.xml"/><Relationship Id="rId23" Type="http://schemas.openxmlformats.org/officeDocument/2006/relationships/tags" Target="../tags/tag391.xml"/><Relationship Id="rId22" Type="http://schemas.openxmlformats.org/officeDocument/2006/relationships/tags" Target="../tags/tag390.xml"/><Relationship Id="rId21" Type="http://schemas.openxmlformats.org/officeDocument/2006/relationships/tags" Target="../tags/tag389.xml"/><Relationship Id="rId20" Type="http://schemas.openxmlformats.org/officeDocument/2006/relationships/tags" Target="../tags/tag388.xml"/><Relationship Id="rId2" Type="http://schemas.openxmlformats.org/officeDocument/2006/relationships/tags" Target="../tags/tag370.xml"/><Relationship Id="rId19" Type="http://schemas.openxmlformats.org/officeDocument/2006/relationships/tags" Target="../tags/tag387.xml"/><Relationship Id="rId18" Type="http://schemas.openxmlformats.org/officeDocument/2006/relationships/tags" Target="../tags/tag386.xml"/><Relationship Id="rId178" Type="http://schemas.openxmlformats.org/officeDocument/2006/relationships/tags" Target="../tags/tag546.xml"/><Relationship Id="rId177" Type="http://schemas.openxmlformats.org/officeDocument/2006/relationships/tags" Target="../tags/tag545.xml"/><Relationship Id="rId176" Type="http://schemas.openxmlformats.org/officeDocument/2006/relationships/tags" Target="../tags/tag544.xml"/><Relationship Id="rId175" Type="http://schemas.openxmlformats.org/officeDocument/2006/relationships/tags" Target="../tags/tag543.xml"/><Relationship Id="rId174" Type="http://schemas.openxmlformats.org/officeDocument/2006/relationships/tags" Target="../tags/tag542.xml"/><Relationship Id="rId173" Type="http://schemas.openxmlformats.org/officeDocument/2006/relationships/tags" Target="../tags/tag541.xml"/><Relationship Id="rId172" Type="http://schemas.openxmlformats.org/officeDocument/2006/relationships/tags" Target="../tags/tag540.xml"/><Relationship Id="rId171" Type="http://schemas.openxmlformats.org/officeDocument/2006/relationships/tags" Target="../tags/tag539.xml"/><Relationship Id="rId170" Type="http://schemas.openxmlformats.org/officeDocument/2006/relationships/tags" Target="../tags/tag538.xml"/><Relationship Id="rId17" Type="http://schemas.openxmlformats.org/officeDocument/2006/relationships/tags" Target="../tags/tag385.xml"/><Relationship Id="rId169" Type="http://schemas.openxmlformats.org/officeDocument/2006/relationships/tags" Target="../tags/tag537.xml"/><Relationship Id="rId168" Type="http://schemas.openxmlformats.org/officeDocument/2006/relationships/tags" Target="../tags/tag536.xml"/><Relationship Id="rId167" Type="http://schemas.openxmlformats.org/officeDocument/2006/relationships/tags" Target="../tags/tag535.xml"/><Relationship Id="rId166" Type="http://schemas.openxmlformats.org/officeDocument/2006/relationships/tags" Target="../tags/tag534.xml"/><Relationship Id="rId165" Type="http://schemas.openxmlformats.org/officeDocument/2006/relationships/tags" Target="../tags/tag533.xml"/><Relationship Id="rId164" Type="http://schemas.openxmlformats.org/officeDocument/2006/relationships/tags" Target="../tags/tag532.xml"/><Relationship Id="rId163" Type="http://schemas.openxmlformats.org/officeDocument/2006/relationships/tags" Target="../tags/tag531.xml"/><Relationship Id="rId162" Type="http://schemas.openxmlformats.org/officeDocument/2006/relationships/tags" Target="../tags/tag530.xml"/><Relationship Id="rId161" Type="http://schemas.openxmlformats.org/officeDocument/2006/relationships/tags" Target="../tags/tag529.xml"/><Relationship Id="rId160" Type="http://schemas.openxmlformats.org/officeDocument/2006/relationships/tags" Target="../tags/tag528.xml"/><Relationship Id="rId16" Type="http://schemas.openxmlformats.org/officeDocument/2006/relationships/tags" Target="../tags/tag384.xml"/><Relationship Id="rId159" Type="http://schemas.openxmlformats.org/officeDocument/2006/relationships/tags" Target="../tags/tag527.xml"/><Relationship Id="rId158" Type="http://schemas.openxmlformats.org/officeDocument/2006/relationships/tags" Target="../tags/tag526.xml"/><Relationship Id="rId157" Type="http://schemas.openxmlformats.org/officeDocument/2006/relationships/tags" Target="../tags/tag525.xml"/><Relationship Id="rId156" Type="http://schemas.openxmlformats.org/officeDocument/2006/relationships/tags" Target="../tags/tag524.xml"/><Relationship Id="rId155" Type="http://schemas.openxmlformats.org/officeDocument/2006/relationships/tags" Target="../tags/tag523.xml"/><Relationship Id="rId154" Type="http://schemas.openxmlformats.org/officeDocument/2006/relationships/tags" Target="../tags/tag522.xml"/><Relationship Id="rId153" Type="http://schemas.openxmlformats.org/officeDocument/2006/relationships/tags" Target="../tags/tag521.xml"/><Relationship Id="rId152" Type="http://schemas.openxmlformats.org/officeDocument/2006/relationships/tags" Target="../tags/tag520.xml"/><Relationship Id="rId151" Type="http://schemas.openxmlformats.org/officeDocument/2006/relationships/tags" Target="../tags/tag519.xml"/><Relationship Id="rId150" Type="http://schemas.openxmlformats.org/officeDocument/2006/relationships/tags" Target="../tags/tag518.xml"/><Relationship Id="rId15" Type="http://schemas.openxmlformats.org/officeDocument/2006/relationships/tags" Target="../tags/tag383.xml"/><Relationship Id="rId149" Type="http://schemas.openxmlformats.org/officeDocument/2006/relationships/tags" Target="../tags/tag517.xml"/><Relationship Id="rId148" Type="http://schemas.openxmlformats.org/officeDocument/2006/relationships/tags" Target="../tags/tag516.xml"/><Relationship Id="rId147" Type="http://schemas.openxmlformats.org/officeDocument/2006/relationships/tags" Target="../tags/tag515.xml"/><Relationship Id="rId146" Type="http://schemas.openxmlformats.org/officeDocument/2006/relationships/tags" Target="../tags/tag514.xml"/><Relationship Id="rId145" Type="http://schemas.openxmlformats.org/officeDocument/2006/relationships/tags" Target="../tags/tag513.xml"/><Relationship Id="rId144" Type="http://schemas.openxmlformats.org/officeDocument/2006/relationships/tags" Target="../tags/tag512.xml"/><Relationship Id="rId143" Type="http://schemas.openxmlformats.org/officeDocument/2006/relationships/tags" Target="../tags/tag511.xml"/><Relationship Id="rId142" Type="http://schemas.openxmlformats.org/officeDocument/2006/relationships/tags" Target="../tags/tag510.xml"/><Relationship Id="rId141" Type="http://schemas.openxmlformats.org/officeDocument/2006/relationships/tags" Target="../tags/tag509.xml"/><Relationship Id="rId140" Type="http://schemas.openxmlformats.org/officeDocument/2006/relationships/tags" Target="../tags/tag508.xml"/><Relationship Id="rId14" Type="http://schemas.openxmlformats.org/officeDocument/2006/relationships/tags" Target="../tags/tag382.xml"/><Relationship Id="rId139" Type="http://schemas.openxmlformats.org/officeDocument/2006/relationships/tags" Target="../tags/tag507.xml"/><Relationship Id="rId138" Type="http://schemas.openxmlformats.org/officeDocument/2006/relationships/tags" Target="../tags/tag506.xml"/><Relationship Id="rId137" Type="http://schemas.openxmlformats.org/officeDocument/2006/relationships/tags" Target="../tags/tag505.xml"/><Relationship Id="rId136" Type="http://schemas.openxmlformats.org/officeDocument/2006/relationships/tags" Target="../tags/tag504.xml"/><Relationship Id="rId135" Type="http://schemas.openxmlformats.org/officeDocument/2006/relationships/tags" Target="../tags/tag503.xml"/><Relationship Id="rId134" Type="http://schemas.openxmlformats.org/officeDocument/2006/relationships/tags" Target="../tags/tag502.xml"/><Relationship Id="rId133" Type="http://schemas.openxmlformats.org/officeDocument/2006/relationships/tags" Target="../tags/tag501.xml"/><Relationship Id="rId132" Type="http://schemas.openxmlformats.org/officeDocument/2006/relationships/tags" Target="../tags/tag500.xml"/><Relationship Id="rId131" Type="http://schemas.openxmlformats.org/officeDocument/2006/relationships/tags" Target="../tags/tag499.xml"/><Relationship Id="rId130" Type="http://schemas.openxmlformats.org/officeDocument/2006/relationships/tags" Target="../tags/tag498.xml"/><Relationship Id="rId13" Type="http://schemas.openxmlformats.org/officeDocument/2006/relationships/tags" Target="../tags/tag381.xml"/><Relationship Id="rId129" Type="http://schemas.openxmlformats.org/officeDocument/2006/relationships/tags" Target="../tags/tag497.xml"/><Relationship Id="rId128" Type="http://schemas.openxmlformats.org/officeDocument/2006/relationships/tags" Target="../tags/tag496.xml"/><Relationship Id="rId127" Type="http://schemas.openxmlformats.org/officeDocument/2006/relationships/tags" Target="../tags/tag495.xml"/><Relationship Id="rId126" Type="http://schemas.openxmlformats.org/officeDocument/2006/relationships/tags" Target="../tags/tag494.xml"/><Relationship Id="rId125" Type="http://schemas.openxmlformats.org/officeDocument/2006/relationships/tags" Target="../tags/tag493.xml"/><Relationship Id="rId124" Type="http://schemas.openxmlformats.org/officeDocument/2006/relationships/tags" Target="../tags/tag492.xml"/><Relationship Id="rId123" Type="http://schemas.openxmlformats.org/officeDocument/2006/relationships/tags" Target="../tags/tag491.xml"/><Relationship Id="rId122" Type="http://schemas.openxmlformats.org/officeDocument/2006/relationships/tags" Target="../tags/tag490.xml"/><Relationship Id="rId121" Type="http://schemas.openxmlformats.org/officeDocument/2006/relationships/tags" Target="../tags/tag489.xml"/><Relationship Id="rId120" Type="http://schemas.openxmlformats.org/officeDocument/2006/relationships/tags" Target="../tags/tag488.xml"/><Relationship Id="rId12" Type="http://schemas.openxmlformats.org/officeDocument/2006/relationships/tags" Target="../tags/tag380.xml"/><Relationship Id="rId119" Type="http://schemas.openxmlformats.org/officeDocument/2006/relationships/tags" Target="../tags/tag487.xml"/><Relationship Id="rId118" Type="http://schemas.openxmlformats.org/officeDocument/2006/relationships/tags" Target="../tags/tag486.xml"/><Relationship Id="rId117" Type="http://schemas.openxmlformats.org/officeDocument/2006/relationships/tags" Target="../tags/tag485.xml"/><Relationship Id="rId116" Type="http://schemas.openxmlformats.org/officeDocument/2006/relationships/tags" Target="../tags/tag484.xml"/><Relationship Id="rId115" Type="http://schemas.openxmlformats.org/officeDocument/2006/relationships/tags" Target="../tags/tag483.xml"/><Relationship Id="rId114" Type="http://schemas.openxmlformats.org/officeDocument/2006/relationships/tags" Target="../tags/tag482.xml"/><Relationship Id="rId113" Type="http://schemas.openxmlformats.org/officeDocument/2006/relationships/tags" Target="../tags/tag481.xml"/><Relationship Id="rId112" Type="http://schemas.openxmlformats.org/officeDocument/2006/relationships/tags" Target="../tags/tag480.xml"/><Relationship Id="rId111" Type="http://schemas.openxmlformats.org/officeDocument/2006/relationships/tags" Target="../tags/tag479.xml"/><Relationship Id="rId110" Type="http://schemas.openxmlformats.org/officeDocument/2006/relationships/tags" Target="../tags/tag478.xml"/><Relationship Id="rId11" Type="http://schemas.openxmlformats.org/officeDocument/2006/relationships/tags" Target="../tags/tag379.xml"/><Relationship Id="rId109" Type="http://schemas.openxmlformats.org/officeDocument/2006/relationships/tags" Target="../tags/tag477.xml"/><Relationship Id="rId108" Type="http://schemas.openxmlformats.org/officeDocument/2006/relationships/tags" Target="../tags/tag476.xml"/><Relationship Id="rId107" Type="http://schemas.openxmlformats.org/officeDocument/2006/relationships/tags" Target="../tags/tag475.xml"/><Relationship Id="rId106" Type="http://schemas.openxmlformats.org/officeDocument/2006/relationships/tags" Target="../tags/tag474.xml"/><Relationship Id="rId105" Type="http://schemas.openxmlformats.org/officeDocument/2006/relationships/tags" Target="../tags/tag473.xml"/><Relationship Id="rId104" Type="http://schemas.openxmlformats.org/officeDocument/2006/relationships/tags" Target="../tags/tag472.xml"/><Relationship Id="rId103" Type="http://schemas.openxmlformats.org/officeDocument/2006/relationships/tags" Target="../tags/tag471.xml"/><Relationship Id="rId102" Type="http://schemas.openxmlformats.org/officeDocument/2006/relationships/tags" Target="../tags/tag470.xml"/><Relationship Id="rId101" Type="http://schemas.openxmlformats.org/officeDocument/2006/relationships/tags" Target="../tags/tag469.xml"/><Relationship Id="rId100" Type="http://schemas.openxmlformats.org/officeDocument/2006/relationships/tags" Target="../tags/tag468.xml"/><Relationship Id="rId10" Type="http://schemas.openxmlformats.org/officeDocument/2006/relationships/tags" Target="../tags/tag378.xm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553.xml"/><Relationship Id="rId7" Type="http://schemas.openxmlformats.org/officeDocument/2006/relationships/tags" Target="../tags/tag552.xml"/><Relationship Id="rId6" Type="http://schemas.openxmlformats.org/officeDocument/2006/relationships/tags" Target="../tags/tag551.xml"/><Relationship Id="rId5" Type="http://schemas.openxmlformats.org/officeDocument/2006/relationships/tags" Target="../tags/tag550.xml"/><Relationship Id="rId4" Type="http://schemas.openxmlformats.org/officeDocument/2006/relationships/tags" Target="../tags/tag549.xml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tags" Target="../tags/tag556.xml"/><Relationship Id="rId3" Type="http://schemas.openxmlformats.org/officeDocument/2006/relationships/tags" Target="../tags/tag555.xml"/><Relationship Id="rId2" Type="http://schemas.openxmlformats.org/officeDocument/2006/relationships/tags" Target="../tags/tag554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567.xml"/><Relationship Id="rId5" Type="http://schemas.openxmlformats.org/officeDocument/2006/relationships/tags" Target="../tags/tag566.xml"/><Relationship Id="rId4" Type="http://schemas.openxmlformats.org/officeDocument/2006/relationships/tags" Target="../tags/tag565.xml"/><Relationship Id="rId3" Type="http://schemas.openxmlformats.org/officeDocument/2006/relationships/tags" Target="../tags/tag564.xml"/><Relationship Id="rId2" Type="http://schemas.openxmlformats.org/officeDocument/2006/relationships/tags" Target="../tags/tag563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571.xml"/><Relationship Id="rId4" Type="http://schemas.openxmlformats.org/officeDocument/2006/relationships/tags" Target="../tags/tag570.xml"/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578.xml"/><Relationship Id="rId7" Type="http://schemas.openxmlformats.org/officeDocument/2006/relationships/tags" Target="../tags/tag577.xml"/><Relationship Id="rId6" Type="http://schemas.openxmlformats.org/officeDocument/2006/relationships/tags" Target="../tags/tag576.xml"/><Relationship Id="rId5" Type="http://schemas.openxmlformats.org/officeDocument/2006/relationships/tags" Target="../tags/tag575.xml"/><Relationship Id="rId4" Type="http://schemas.openxmlformats.org/officeDocument/2006/relationships/tags" Target="../tags/tag574.xml"/><Relationship Id="rId3" Type="http://schemas.openxmlformats.org/officeDocument/2006/relationships/tags" Target="../tags/tag573.xml"/><Relationship Id="rId2" Type="http://schemas.openxmlformats.org/officeDocument/2006/relationships/tags" Target="../tags/tag572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tags" Target="../tags/tag584.xml"/><Relationship Id="rId6" Type="http://schemas.openxmlformats.org/officeDocument/2006/relationships/tags" Target="../tags/tag583.xml"/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tags" Target="../tags/tag589.xml"/><Relationship Id="rId5" Type="http://schemas.openxmlformats.org/officeDocument/2006/relationships/tags" Target="../tags/tag588.xml"/><Relationship Id="rId4" Type="http://schemas.openxmlformats.org/officeDocument/2006/relationships/tags" Target="../tags/tag587.xml"/><Relationship Id="rId3" Type="http://schemas.openxmlformats.org/officeDocument/2006/relationships/tags" Target="../tags/tag586.xml"/><Relationship Id="rId2" Type="http://schemas.openxmlformats.org/officeDocument/2006/relationships/tags" Target="../tags/tag58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9" Type="http://schemas.openxmlformats.org/officeDocument/2006/relationships/tags" Target="../tags/tag687.xml"/><Relationship Id="rId98" Type="http://schemas.openxmlformats.org/officeDocument/2006/relationships/tags" Target="../tags/tag686.xml"/><Relationship Id="rId97" Type="http://schemas.openxmlformats.org/officeDocument/2006/relationships/tags" Target="../tags/tag685.xml"/><Relationship Id="rId96" Type="http://schemas.openxmlformats.org/officeDocument/2006/relationships/tags" Target="../tags/tag684.xml"/><Relationship Id="rId95" Type="http://schemas.openxmlformats.org/officeDocument/2006/relationships/tags" Target="../tags/tag683.xml"/><Relationship Id="rId94" Type="http://schemas.openxmlformats.org/officeDocument/2006/relationships/tags" Target="../tags/tag682.xml"/><Relationship Id="rId93" Type="http://schemas.openxmlformats.org/officeDocument/2006/relationships/tags" Target="../tags/tag681.xml"/><Relationship Id="rId92" Type="http://schemas.openxmlformats.org/officeDocument/2006/relationships/tags" Target="../tags/tag680.xml"/><Relationship Id="rId91" Type="http://schemas.openxmlformats.org/officeDocument/2006/relationships/tags" Target="../tags/tag679.xml"/><Relationship Id="rId90" Type="http://schemas.openxmlformats.org/officeDocument/2006/relationships/tags" Target="../tags/tag678.xml"/><Relationship Id="rId9" Type="http://schemas.openxmlformats.org/officeDocument/2006/relationships/tags" Target="../tags/tag597.xml"/><Relationship Id="rId89" Type="http://schemas.openxmlformats.org/officeDocument/2006/relationships/tags" Target="../tags/tag677.xml"/><Relationship Id="rId88" Type="http://schemas.openxmlformats.org/officeDocument/2006/relationships/tags" Target="../tags/tag676.xml"/><Relationship Id="rId87" Type="http://schemas.openxmlformats.org/officeDocument/2006/relationships/tags" Target="../tags/tag675.xml"/><Relationship Id="rId86" Type="http://schemas.openxmlformats.org/officeDocument/2006/relationships/tags" Target="../tags/tag674.xml"/><Relationship Id="rId85" Type="http://schemas.openxmlformats.org/officeDocument/2006/relationships/tags" Target="../tags/tag673.xml"/><Relationship Id="rId84" Type="http://schemas.openxmlformats.org/officeDocument/2006/relationships/tags" Target="../tags/tag672.xml"/><Relationship Id="rId83" Type="http://schemas.openxmlformats.org/officeDocument/2006/relationships/tags" Target="../tags/tag671.xml"/><Relationship Id="rId82" Type="http://schemas.openxmlformats.org/officeDocument/2006/relationships/tags" Target="../tags/tag670.xml"/><Relationship Id="rId81" Type="http://schemas.openxmlformats.org/officeDocument/2006/relationships/tags" Target="../tags/tag669.xml"/><Relationship Id="rId80" Type="http://schemas.openxmlformats.org/officeDocument/2006/relationships/tags" Target="../tags/tag668.xml"/><Relationship Id="rId8" Type="http://schemas.openxmlformats.org/officeDocument/2006/relationships/tags" Target="../tags/tag596.xml"/><Relationship Id="rId79" Type="http://schemas.openxmlformats.org/officeDocument/2006/relationships/tags" Target="../tags/tag667.xml"/><Relationship Id="rId78" Type="http://schemas.openxmlformats.org/officeDocument/2006/relationships/tags" Target="../tags/tag666.xml"/><Relationship Id="rId77" Type="http://schemas.openxmlformats.org/officeDocument/2006/relationships/tags" Target="../tags/tag665.xml"/><Relationship Id="rId76" Type="http://schemas.openxmlformats.org/officeDocument/2006/relationships/tags" Target="../tags/tag664.xml"/><Relationship Id="rId75" Type="http://schemas.openxmlformats.org/officeDocument/2006/relationships/tags" Target="../tags/tag663.xml"/><Relationship Id="rId74" Type="http://schemas.openxmlformats.org/officeDocument/2006/relationships/tags" Target="../tags/tag662.xml"/><Relationship Id="rId73" Type="http://schemas.openxmlformats.org/officeDocument/2006/relationships/tags" Target="../tags/tag661.xml"/><Relationship Id="rId72" Type="http://schemas.openxmlformats.org/officeDocument/2006/relationships/tags" Target="../tags/tag660.xml"/><Relationship Id="rId71" Type="http://schemas.openxmlformats.org/officeDocument/2006/relationships/tags" Target="../tags/tag659.xml"/><Relationship Id="rId70" Type="http://schemas.openxmlformats.org/officeDocument/2006/relationships/tags" Target="../tags/tag658.xml"/><Relationship Id="rId7" Type="http://schemas.openxmlformats.org/officeDocument/2006/relationships/tags" Target="../tags/tag595.xml"/><Relationship Id="rId69" Type="http://schemas.openxmlformats.org/officeDocument/2006/relationships/tags" Target="../tags/tag657.xml"/><Relationship Id="rId68" Type="http://schemas.openxmlformats.org/officeDocument/2006/relationships/tags" Target="../tags/tag656.xml"/><Relationship Id="rId67" Type="http://schemas.openxmlformats.org/officeDocument/2006/relationships/tags" Target="../tags/tag655.xml"/><Relationship Id="rId66" Type="http://schemas.openxmlformats.org/officeDocument/2006/relationships/tags" Target="../tags/tag654.xml"/><Relationship Id="rId65" Type="http://schemas.openxmlformats.org/officeDocument/2006/relationships/tags" Target="../tags/tag653.xml"/><Relationship Id="rId64" Type="http://schemas.openxmlformats.org/officeDocument/2006/relationships/tags" Target="../tags/tag652.xml"/><Relationship Id="rId63" Type="http://schemas.openxmlformats.org/officeDocument/2006/relationships/tags" Target="../tags/tag651.xml"/><Relationship Id="rId62" Type="http://schemas.openxmlformats.org/officeDocument/2006/relationships/tags" Target="../tags/tag650.xml"/><Relationship Id="rId61" Type="http://schemas.openxmlformats.org/officeDocument/2006/relationships/tags" Target="../tags/tag649.xml"/><Relationship Id="rId60" Type="http://schemas.openxmlformats.org/officeDocument/2006/relationships/tags" Target="../tags/tag648.xml"/><Relationship Id="rId6" Type="http://schemas.openxmlformats.org/officeDocument/2006/relationships/tags" Target="../tags/tag594.xml"/><Relationship Id="rId59" Type="http://schemas.openxmlformats.org/officeDocument/2006/relationships/tags" Target="../tags/tag647.xml"/><Relationship Id="rId58" Type="http://schemas.openxmlformats.org/officeDocument/2006/relationships/tags" Target="../tags/tag646.xml"/><Relationship Id="rId57" Type="http://schemas.openxmlformats.org/officeDocument/2006/relationships/tags" Target="../tags/tag645.xml"/><Relationship Id="rId56" Type="http://schemas.openxmlformats.org/officeDocument/2006/relationships/tags" Target="../tags/tag644.xml"/><Relationship Id="rId55" Type="http://schemas.openxmlformats.org/officeDocument/2006/relationships/tags" Target="../tags/tag643.xml"/><Relationship Id="rId54" Type="http://schemas.openxmlformats.org/officeDocument/2006/relationships/tags" Target="../tags/tag642.xml"/><Relationship Id="rId53" Type="http://schemas.openxmlformats.org/officeDocument/2006/relationships/tags" Target="../tags/tag641.xml"/><Relationship Id="rId52" Type="http://schemas.openxmlformats.org/officeDocument/2006/relationships/tags" Target="../tags/tag640.xml"/><Relationship Id="rId51" Type="http://schemas.openxmlformats.org/officeDocument/2006/relationships/tags" Target="../tags/tag639.xml"/><Relationship Id="rId50" Type="http://schemas.openxmlformats.org/officeDocument/2006/relationships/tags" Target="../tags/tag638.xml"/><Relationship Id="rId5" Type="http://schemas.openxmlformats.org/officeDocument/2006/relationships/tags" Target="../tags/tag593.xml"/><Relationship Id="rId49" Type="http://schemas.openxmlformats.org/officeDocument/2006/relationships/tags" Target="../tags/tag637.xml"/><Relationship Id="rId48" Type="http://schemas.openxmlformats.org/officeDocument/2006/relationships/tags" Target="../tags/tag636.xml"/><Relationship Id="rId47" Type="http://schemas.openxmlformats.org/officeDocument/2006/relationships/tags" Target="../tags/tag635.xml"/><Relationship Id="rId46" Type="http://schemas.openxmlformats.org/officeDocument/2006/relationships/tags" Target="../tags/tag634.xml"/><Relationship Id="rId45" Type="http://schemas.openxmlformats.org/officeDocument/2006/relationships/tags" Target="../tags/tag633.xml"/><Relationship Id="rId44" Type="http://schemas.openxmlformats.org/officeDocument/2006/relationships/tags" Target="../tags/tag632.xml"/><Relationship Id="rId43" Type="http://schemas.openxmlformats.org/officeDocument/2006/relationships/tags" Target="../tags/tag631.xml"/><Relationship Id="rId42" Type="http://schemas.openxmlformats.org/officeDocument/2006/relationships/tags" Target="../tags/tag630.xml"/><Relationship Id="rId41" Type="http://schemas.openxmlformats.org/officeDocument/2006/relationships/tags" Target="../tags/tag629.xml"/><Relationship Id="rId40" Type="http://schemas.openxmlformats.org/officeDocument/2006/relationships/tags" Target="../tags/tag628.xml"/><Relationship Id="rId4" Type="http://schemas.openxmlformats.org/officeDocument/2006/relationships/tags" Target="../tags/tag592.xml"/><Relationship Id="rId39" Type="http://schemas.openxmlformats.org/officeDocument/2006/relationships/tags" Target="../tags/tag627.xml"/><Relationship Id="rId38" Type="http://schemas.openxmlformats.org/officeDocument/2006/relationships/tags" Target="../tags/tag626.xml"/><Relationship Id="rId37" Type="http://schemas.openxmlformats.org/officeDocument/2006/relationships/tags" Target="../tags/tag625.xml"/><Relationship Id="rId36" Type="http://schemas.openxmlformats.org/officeDocument/2006/relationships/tags" Target="../tags/tag624.xml"/><Relationship Id="rId35" Type="http://schemas.openxmlformats.org/officeDocument/2006/relationships/tags" Target="../tags/tag623.xml"/><Relationship Id="rId34" Type="http://schemas.openxmlformats.org/officeDocument/2006/relationships/tags" Target="../tags/tag622.xml"/><Relationship Id="rId33" Type="http://schemas.openxmlformats.org/officeDocument/2006/relationships/tags" Target="../tags/tag621.xml"/><Relationship Id="rId32" Type="http://schemas.openxmlformats.org/officeDocument/2006/relationships/tags" Target="../tags/tag620.xml"/><Relationship Id="rId31" Type="http://schemas.openxmlformats.org/officeDocument/2006/relationships/tags" Target="../tags/tag619.xml"/><Relationship Id="rId30" Type="http://schemas.openxmlformats.org/officeDocument/2006/relationships/tags" Target="../tags/tag618.xml"/><Relationship Id="rId3" Type="http://schemas.openxmlformats.org/officeDocument/2006/relationships/tags" Target="../tags/tag591.xml"/><Relationship Id="rId29" Type="http://schemas.openxmlformats.org/officeDocument/2006/relationships/tags" Target="../tags/tag617.xml"/><Relationship Id="rId28" Type="http://schemas.openxmlformats.org/officeDocument/2006/relationships/tags" Target="../tags/tag616.xml"/><Relationship Id="rId27" Type="http://schemas.openxmlformats.org/officeDocument/2006/relationships/tags" Target="../tags/tag615.xml"/><Relationship Id="rId26" Type="http://schemas.openxmlformats.org/officeDocument/2006/relationships/tags" Target="../tags/tag614.xml"/><Relationship Id="rId25" Type="http://schemas.openxmlformats.org/officeDocument/2006/relationships/tags" Target="../tags/tag613.xml"/><Relationship Id="rId24" Type="http://schemas.openxmlformats.org/officeDocument/2006/relationships/tags" Target="../tags/tag612.xml"/><Relationship Id="rId23" Type="http://schemas.openxmlformats.org/officeDocument/2006/relationships/tags" Target="../tags/tag611.xml"/><Relationship Id="rId22" Type="http://schemas.openxmlformats.org/officeDocument/2006/relationships/tags" Target="../tags/tag610.xml"/><Relationship Id="rId21" Type="http://schemas.openxmlformats.org/officeDocument/2006/relationships/tags" Target="../tags/tag609.xml"/><Relationship Id="rId20" Type="http://schemas.openxmlformats.org/officeDocument/2006/relationships/tags" Target="../tags/tag608.xml"/><Relationship Id="rId2" Type="http://schemas.openxmlformats.org/officeDocument/2006/relationships/tags" Target="../tags/tag590.xml"/><Relationship Id="rId19" Type="http://schemas.openxmlformats.org/officeDocument/2006/relationships/tags" Target="../tags/tag607.xml"/><Relationship Id="rId18" Type="http://schemas.openxmlformats.org/officeDocument/2006/relationships/tags" Target="../tags/tag606.xml"/><Relationship Id="rId171" Type="http://schemas.openxmlformats.org/officeDocument/2006/relationships/tags" Target="../tags/tag759.xml"/><Relationship Id="rId170" Type="http://schemas.openxmlformats.org/officeDocument/2006/relationships/tags" Target="../tags/tag758.xml"/><Relationship Id="rId17" Type="http://schemas.openxmlformats.org/officeDocument/2006/relationships/tags" Target="../tags/tag605.xml"/><Relationship Id="rId169" Type="http://schemas.openxmlformats.org/officeDocument/2006/relationships/tags" Target="../tags/tag757.xml"/><Relationship Id="rId168" Type="http://schemas.openxmlformats.org/officeDocument/2006/relationships/tags" Target="../tags/tag756.xml"/><Relationship Id="rId167" Type="http://schemas.openxmlformats.org/officeDocument/2006/relationships/tags" Target="../tags/tag755.xml"/><Relationship Id="rId166" Type="http://schemas.openxmlformats.org/officeDocument/2006/relationships/tags" Target="../tags/tag754.xml"/><Relationship Id="rId165" Type="http://schemas.openxmlformats.org/officeDocument/2006/relationships/tags" Target="../tags/tag753.xml"/><Relationship Id="rId164" Type="http://schemas.openxmlformats.org/officeDocument/2006/relationships/tags" Target="../tags/tag752.xml"/><Relationship Id="rId163" Type="http://schemas.openxmlformats.org/officeDocument/2006/relationships/tags" Target="../tags/tag751.xml"/><Relationship Id="rId162" Type="http://schemas.openxmlformats.org/officeDocument/2006/relationships/tags" Target="../tags/tag750.xml"/><Relationship Id="rId161" Type="http://schemas.openxmlformats.org/officeDocument/2006/relationships/tags" Target="../tags/tag749.xml"/><Relationship Id="rId160" Type="http://schemas.openxmlformats.org/officeDocument/2006/relationships/tags" Target="../tags/tag748.xml"/><Relationship Id="rId16" Type="http://schemas.openxmlformats.org/officeDocument/2006/relationships/tags" Target="../tags/tag604.xml"/><Relationship Id="rId159" Type="http://schemas.openxmlformats.org/officeDocument/2006/relationships/tags" Target="../tags/tag747.xml"/><Relationship Id="rId158" Type="http://schemas.openxmlformats.org/officeDocument/2006/relationships/tags" Target="../tags/tag746.xml"/><Relationship Id="rId157" Type="http://schemas.openxmlformats.org/officeDocument/2006/relationships/tags" Target="../tags/tag745.xml"/><Relationship Id="rId156" Type="http://schemas.openxmlformats.org/officeDocument/2006/relationships/tags" Target="../tags/tag744.xml"/><Relationship Id="rId155" Type="http://schemas.openxmlformats.org/officeDocument/2006/relationships/tags" Target="../tags/tag743.xml"/><Relationship Id="rId154" Type="http://schemas.openxmlformats.org/officeDocument/2006/relationships/tags" Target="../tags/tag742.xml"/><Relationship Id="rId153" Type="http://schemas.openxmlformats.org/officeDocument/2006/relationships/tags" Target="../tags/tag741.xml"/><Relationship Id="rId152" Type="http://schemas.openxmlformats.org/officeDocument/2006/relationships/tags" Target="../tags/tag740.xml"/><Relationship Id="rId151" Type="http://schemas.openxmlformats.org/officeDocument/2006/relationships/tags" Target="../tags/tag739.xml"/><Relationship Id="rId150" Type="http://schemas.openxmlformats.org/officeDocument/2006/relationships/tags" Target="../tags/tag738.xml"/><Relationship Id="rId15" Type="http://schemas.openxmlformats.org/officeDocument/2006/relationships/tags" Target="../tags/tag603.xml"/><Relationship Id="rId149" Type="http://schemas.openxmlformats.org/officeDocument/2006/relationships/tags" Target="../tags/tag737.xml"/><Relationship Id="rId148" Type="http://schemas.openxmlformats.org/officeDocument/2006/relationships/tags" Target="../tags/tag736.xml"/><Relationship Id="rId147" Type="http://schemas.openxmlformats.org/officeDocument/2006/relationships/tags" Target="../tags/tag735.xml"/><Relationship Id="rId146" Type="http://schemas.openxmlformats.org/officeDocument/2006/relationships/tags" Target="../tags/tag734.xml"/><Relationship Id="rId145" Type="http://schemas.openxmlformats.org/officeDocument/2006/relationships/tags" Target="../tags/tag733.xml"/><Relationship Id="rId144" Type="http://schemas.openxmlformats.org/officeDocument/2006/relationships/tags" Target="../tags/tag732.xml"/><Relationship Id="rId143" Type="http://schemas.openxmlformats.org/officeDocument/2006/relationships/tags" Target="../tags/tag731.xml"/><Relationship Id="rId142" Type="http://schemas.openxmlformats.org/officeDocument/2006/relationships/tags" Target="../tags/tag730.xml"/><Relationship Id="rId141" Type="http://schemas.openxmlformats.org/officeDocument/2006/relationships/tags" Target="../tags/tag729.xml"/><Relationship Id="rId140" Type="http://schemas.openxmlformats.org/officeDocument/2006/relationships/tags" Target="../tags/tag728.xml"/><Relationship Id="rId14" Type="http://schemas.openxmlformats.org/officeDocument/2006/relationships/tags" Target="../tags/tag602.xml"/><Relationship Id="rId139" Type="http://schemas.openxmlformats.org/officeDocument/2006/relationships/tags" Target="../tags/tag727.xml"/><Relationship Id="rId138" Type="http://schemas.openxmlformats.org/officeDocument/2006/relationships/tags" Target="../tags/tag726.xml"/><Relationship Id="rId137" Type="http://schemas.openxmlformats.org/officeDocument/2006/relationships/tags" Target="../tags/tag725.xml"/><Relationship Id="rId136" Type="http://schemas.openxmlformats.org/officeDocument/2006/relationships/tags" Target="../tags/tag724.xml"/><Relationship Id="rId135" Type="http://schemas.openxmlformats.org/officeDocument/2006/relationships/tags" Target="../tags/tag723.xml"/><Relationship Id="rId134" Type="http://schemas.openxmlformats.org/officeDocument/2006/relationships/tags" Target="../tags/tag722.xml"/><Relationship Id="rId133" Type="http://schemas.openxmlformats.org/officeDocument/2006/relationships/tags" Target="../tags/tag721.xml"/><Relationship Id="rId132" Type="http://schemas.openxmlformats.org/officeDocument/2006/relationships/tags" Target="../tags/tag720.xml"/><Relationship Id="rId131" Type="http://schemas.openxmlformats.org/officeDocument/2006/relationships/tags" Target="../tags/tag719.xml"/><Relationship Id="rId130" Type="http://schemas.openxmlformats.org/officeDocument/2006/relationships/tags" Target="../tags/tag718.xml"/><Relationship Id="rId13" Type="http://schemas.openxmlformats.org/officeDocument/2006/relationships/tags" Target="../tags/tag601.xml"/><Relationship Id="rId129" Type="http://schemas.openxmlformats.org/officeDocument/2006/relationships/tags" Target="../tags/tag717.xml"/><Relationship Id="rId128" Type="http://schemas.openxmlformats.org/officeDocument/2006/relationships/tags" Target="../tags/tag716.xml"/><Relationship Id="rId127" Type="http://schemas.openxmlformats.org/officeDocument/2006/relationships/tags" Target="../tags/tag715.xml"/><Relationship Id="rId126" Type="http://schemas.openxmlformats.org/officeDocument/2006/relationships/tags" Target="../tags/tag714.xml"/><Relationship Id="rId125" Type="http://schemas.openxmlformats.org/officeDocument/2006/relationships/tags" Target="../tags/tag713.xml"/><Relationship Id="rId124" Type="http://schemas.openxmlformats.org/officeDocument/2006/relationships/tags" Target="../tags/tag712.xml"/><Relationship Id="rId123" Type="http://schemas.openxmlformats.org/officeDocument/2006/relationships/tags" Target="../tags/tag711.xml"/><Relationship Id="rId122" Type="http://schemas.openxmlformats.org/officeDocument/2006/relationships/tags" Target="../tags/tag710.xml"/><Relationship Id="rId121" Type="http://schemas.openxmlformats.org/officeDocument/2006/relationships/tags" Target="../tags/tag709.xml"/><Relationship Id="rId120" Type="http://schemas.openxmlformats.org/officeDocument/2006/relationships/tags" Target="../tags/tag708.xml"/><Relationship Id="rId12" Type="http://schemas.openxmlformats.org/officeDocument/2006/relationships/tags" Target="../tags/tag600.xml"/><Relationship Id="rId119" Type="http://schemas.openxmlformats.org/officeDocument/2006/relationships/tags" Target="../tags/tag707.xml"/><Relationship Id="rId118" Type="http://schemas.openxmlformats.org/officeDocument/2006/relationships/tags" Target="../tags/tag706.xml"/><Relationship Id="rId117" Type="http://schemas.openxmlformats.org/officeDocument/2006/relationships/tags" Target="../tags/tag705.xml"/><Relationship Id="rId116" Type="http://schemas.openxmlformats.org/officeDocument/2006/relationships/tags" Target="../tags/tag704.xml"/><Relationship Id="rId115" Type="http://schemas.openxmlformats.org/officeDocument/2006/relationships/tags" Target="../tags/tag703.xml"/><Relationship Id="rId114" Type="http://schemas.openxmlformats.org/officeDocument/2006/relationships/tags" Target="../tags/tag702.xml"/><Relationship Id="rId113" Type="http://schemas.openxmlformats.org/officeDocument/2006/relationships/tags" Target="../tags/tag701.xml"/><Relationship Id="rId112" Type="http://schemas.openxmlformats.org/officeDocument/2006/relationships/tags" Target="../tags/tag700.xml"/><Relationship Id="rId111" Type="http://schemas.openxmlformats.org/officeDocument/2006/relationships/tags" Target="../tags/tag699.xml"/><Relationship Id="rId110" Type="http://schemas.openxmlformats.org/officeDocument/2006/relationships/tags" Target="../tags/tag698.xml"/><Relationship Id="rId11" Type="http://schemas.openxmlformats.org/officeDocument/2006/relationships/tags" Target="../tags/tag599.xml"/><Relationship Id="rId109" Type="http://schemas.openxmlformats.org/officeDocument/2006/relationships/tags" Target="../tags/tag697.xml"/><Relationship Id="rId108" Type="http://schemas.openxmlformats.org/officeDocument/2006/relationships/tags" Target="../tags/tag696.xml"/><Relationship Id="rId107" Type="http://schemas.openxmlformats.org/officeDocument/2006/relationships/tags" Target="../tags/tag695.xml"/><Relationship Id="rId106" Type="http://schemas.openxmlformats.org/officeDocument/2006/relationships/tags" Target="../tags/tag694.xml"/><Relationship Id="rId105" Type="http://schemas.openxmlformats.org/officeDocument/2006/relationships/tags" Target="../tags/tag693.xml"/><Relationship Id="rId104" Type="http://schemas.openxmlformats.org/officeDocument/2006/relationships/tags" Target="../tags/tag692.xml"/><Relationship Id="rId103" Type="http://schemas.openxmlformats.org/officeDocument/2006/relationships/tags" Target="../tags/tag691.xml"/><Relationship Id="rId102" Type="http://schemas.openxmlformats.org/officeDocument/2006/relationships/tags" Target="../tags/tag690.xml"/><Relationship Id="rId101" Type="http://schemas.openxmlformats.org/officeDocument/2006/relationships/tags" Target="../tags/tag689.xml"/><Relationship Id="rId100" Type="http://schemas.openxmlformats.org/officeDocument/2006/relationships/tags" Target="../tags/tag688.xml"/><Relationship Id="rId10" Type="http://schemas.openxmlformats.org/officeDocument/2006/relationships/tags" Target="../tags/tag598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2CD273-1DD1-4EB0-91EF-5E531F7E13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A5A627-90C2-4947-A929-FA47E9916EA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5925277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09" y="2948947"/>
            <a:ext cx="8778027" cy="3924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30251"/>
            <a:ext cx="9144000" cy="1042565"/>
          </a:xfrm>
        </p:spPr>
        <p:txBody>
          <a:bodyPr anchor="ctr" anchorCtr="0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45246"/>
            <a:ext cx="9144000" cy="57564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29777D-3887-4DCB-B899-41F114A8DE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DAD69F-015C-400F-93C4-412C24C54BCE}" type="slidenum">
              <a:rPr lang="zh-CN" altLang="en-US" smtClean="0"/>
            </a:fld>
            <a:endParaRPr lang="zh-CN" alt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1898535" y="1411255"/>
            <a:ext cx="8439311" cy="3130551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gray">
          <a:xfrm>
            <a:off x="1993855" y="1220755"/>
            <a:ext cx="8204291" cy="3170767"/>
          </a:xfrm>
          <a:prstGeom prst="rect">
            <a:avLst/>
          </a:prstGeom>
          <a:solidFill>
            <a:schemeClr val="accent1">
              <a:alpha val="79999"/>
            </a:schemeClr>
          </a:solidFill>
          <a:ln w="12700" algn="ctr">
            <a:solidFill>
              <a:schemeClr val="bg1"/>
            </a:solidFill>
            <a:miter lim="800000"/>
          </a:ln>
        </p:spPr>
        <p:txBody>
          <a:bodyPr wrap="none" anchor="ctr">
            <a:normAutofit/>
          </a:bodyPr>
          <a:lstStyle/>
          <a:p>
            <a:pPr algn="ctr"/>
            <a:endParaRPr lang="zh-CN" altLang="zh-CN" sz="2665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5091" y="4781052"/>
            <a:ext cx="5401816" cy="668025"/>
          </a:xfrm>
          <a:solidFill>
            <a:schemeClr val="accent1"/>
          </a:solidFill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854" y="1220755"/>
            <a:ext cx="8204291" cy="3170767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5480" y="2996952"/>
            <a:ext cx="5768206" cy="865192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5480" y="3862144"/>
            <a:ext cx="6552728" cy="72068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4F6C03-DB20-4899-B02A-C5669FEE9B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C0272-BFC3-40B3-8D10-F5F130E5C89C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400256" y="1796819"/>
            <a:ext cx="2279651" cy="5063651"/>
            <a:chOff x="6300192" y="1347614"/>
            <a:chExt cx="1709738" cy="3797738"/>
          </a:xfrm>
        </p:grpSpPr>
        <p:grpSp>
          <p:nvGrpSpPr>
            <p:cNvPr id="8" name="组合 7"/>
            <p:cNvGrpSpPr/>
            <p:nvPr/>
          </p:nvGrpSpPr>
          <p:grpSpPr>
            <a:xfrm>
              <a:off x="6300192" y="1347614"/>
              <a:ext cx="1709738" cy="3797738"/>
              <a:chOff x="6300192" y="1347614"/>
              <a:chExt cx="1709738" cy="379773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7127205" y="3057352"/>
                <a:ext cx="72008" cy="2088000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  <a:round/>
              </a:ln>
            </p:spPr>
            <p:txBody>
              <a:bodyPr>
                <a:normAutofit/>
              </a:bodyPr>
              <a:lstStyle/>
              <a:p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300192" y="1347614"/>
                <a:ext cx="1709738" cy="1709738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>
                <a:normAutofit/>
              </a:bodyPr>
              <a:lstStyle/>
              <a:p>
                <a:pPr>
                  <a:defRPr/>
                </a:pPr>
                <a:endParaRPr lang="zh-CN" altLang="en-US" dirty="0">
                  <a:latin typeface="Arial" panose="020B0604020202020204" pitchFamily="34" charset="0"/>
                  <a:ea typeface="黑体" panose="02010609060101010101" pitchFamily="49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Freeform 98"/>
            <p:cNvSpPr>
              <a:spLocks noEditPoints="1"/>
            </p:cNvSpPr>
            <p:nvPr/>
          </p:nvSpPr>
          <p:spPr bwMode="auto">
            <a:xfrm>
              <a:off x="6721548" y="1856049"/>
              <a:ext cx="883321" cy="692869"/>
            </a:xfrm>
            <a:custGeom>
              <a:avLst/>
              <a:gdLst>
                <a:gd name="T0" fmla="*/ 0 w 86"/>
                <a:gd name="T1" fmla="*/ 17 h 74"/>
                <a:gd name="T2" fmla="*/ 22 w 86"/>
                <a:gd name="T3" fmla="*/ 17 h 74"/>
                <a:gd name="T4" fmla="*/ 22 w 86"/>
                <a:gd name="T5" fmla="*/ 12 h 74"/>
                <a:gd name="T6" fmla="*/ 26 w 86"/>
                <a:gd name="T7" fmla="*/ 4 h 74"/>
                <a:gd name="T8" fmla="*/ 26 w 86"/>
                <a:gd name="T9" fmla="*/ 4 h 74"/>
                <a:gd name="T10" fmla="*/ 26 w 86"/>
                <a:gd name="T11" fmla="*/ 4 h 74"/>
                <a:gd name="T12" fmla="*/ 34 w 86"/>
                <a:gd name="T13" fmla="*/ 0 h 74"/>
                <a:gd name="T14" fmla="*/ 52 w 86"/>
                <a:gd name="T15" fmla="*/ 0 h 74"/>
                <a:gd name="T16" fmla="*/ 60 w 86"/>
                <a:gd name="T17" fmla="*/ 4 h 74"/>
                <a:gd name="T18" fmla="*/ 64 w 86"/>
                <a:gd name="T19" fmla="*/ 12 h 74"/>
                <a:gd name="T20" fmla="*/ 64 w 86"/>
                <a:gd name="T21" fmla="*/ 17 h 74"/>
                <a:gd name="T22" fmla="*/ 86 w 86"/>
                <a:gd name="T23" fmla="*/ 17 h 74"/>
                <a:gd name="T24" fmla="*/ 86 w 86"/>
                <a:gd name="T25" fmla="*/ 74 h 74"/>
                <a:gd name="T26" fmla="*/ 0 w 86"/>
                <a:gd name="T27" fmla="*/ 74 h 74"/>
                <a:gd name="T28" fmla="*/ 0 w 86"/>
                <a:gd name="T29" fmla="*/ 17 h 74"/>
                <a:gd name="T30" fmla="*/ 15 w 86"/>
                <a:gd name="T31" fmla="*/ 31 h 74"/>
                <a:gd name="T32" fmla="*/ 15 w 86"/>
                <a:gd name="T33" fmla="*/ 34 h 74"/>
                <a:gd name="T34" fmla="*/ 71 w 86"/>
                <a:gd name="T35" fmla="*/ 34 h 74"/>
                <a:gd name="T36" fmla="*/ 71 w 86"/>
                <a:gd name="T37" fmla="*/ 31 h 74"/>
                <a:gd name="T38" fmla="*/ 15 w 86"/>
                <a:gd name="T39" fmla="*/ 31 h 74"/>
                <a:gd name="T40" fmla="*/ 15 w 86"/>
                <a:gd name="T41" fmla="*/ 57 h 74"/>
                <a:gd name="T42" fmla="*/ 15 w 86"/>
                <a:gd name="T43" fmla="*/ 61 h 74"/>
                <a:gd name="T44" fmla="*/ 71 w 86"/>
                <a:gd name="T45" fmla="*/ 61 h 74"/>
                <a:gd name="T46" fmla="*/ 71 w 86"/>
                <a:gd name="T47" fmla="*/ 57 h 74"/>
                <a:gd name="T48" fmla="*/ 15 w 86"/>
                <a:gd name="T49" fmla="*/ 57 h 74"/>
                <a:gd name="T50" fmla="*/ 15 w 86"/>
                <a:gd name="T51" fmla="*/ 43 h 74"/>
                <a:gd name="T52" fmla="*/ 15 w 86"/>
                <a:gd name="T53" fmla="*/ 47 h 74"/>
                <a:gd name="T54" fmla="*/ 71 w 86"/>
                <a:gd name="T55" fmla="*/ 47 h 74"/>
                <a:gd name="T56" fmla="*/ 71 w 86"/>
                <a:gd name="T57" fmla="*/ 43 h 74"/>
                <a:gd name="T58" fmla="*/ 15 w 86"/>
                <a:gd name="T59" fmla="*/ 43 h 74"/>
                <a:gd name="T60" fmla="*/ 30 w 86"/>
                <a:gd name="T61" fmla="*/ 17 h 74"/>
                <a:gd name="T62" fmla="*/ 56 w 86"/>
                <a:gd name="T63" fmla="*/ 17 h 74"/>
                <a:gd name="T64" fmla="*/ 56 w 86"/>
                <a:gd name="T65" fmla="*/ 12 h 74"/>
                <a:gd name="T66" fmla="*/ 55 w 86"/>
                <a:gd name="T67" fmla="*/ 9 h 74"/>
                <a:gd name="T68" fmla="*/ 52 w 86"/>
                <a:gd name="T69" fmla="*/ 7 h 74"/>
                <a:gd name="T70" fmla="*/ 34 w 86"/>
                <a:gd name="T71" fmla="*/ 7 h 74"/>
                <a:gd name="T72" fmla="*/ 31 w 86"/>
                <a:gd name="T73" fmla="*/ 9 h 74"/>
                <a:gd name="T74" fmla="*/ 31 w 86"/>
                <a:gd name="T75" fmla="*/ 9 h 74"/>
                <a:gd name="T76" fmla="*/ 30 w 86"/>
                <a:gd name="T77" fmla="*/ 12 h 74"/>
                <a:gd name="T78" fmla="*/ 30 w 86"/>
                <a:gd name="T79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6" h="74">
                  <a:moveTo>
                    <a:pt x="0" y="17"/>
                  </a:moveTo>
                  <a:cubicBezTo>
                    <a:pt x="22" y="17"/>
                    <a:pt x="22" y="17"/>
                    <a:pt x="22" y="1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9"/>
                    <a:pt x="24" y="6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1"/>
                    <a:pt x="31" y="0"/>
                    <a:pt x="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8" y="1"/>
                    <a:pt x="60" y="4"/>
                  </a:cubicBezTo>
                  <a:cubicBezTo>
                    <a:pt x="62" y="6"/>
                    <a:pt x="64" y="9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7"/>
                    <a:pt x="0" y="17"/>
                    <a:pt x="0" y="17"/>
                  </a:cubicBezTo>
                  <a:close/>
                  <a:moveTo>
                    <a:pt x="15" y="31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15" y="31"/>
                    <a:pt x="15" y="31"/>
                    <a:pt x="15" y="31"/>
                  </a:cubicBezTo>
                  <a:close/>
                  <a:moveTo>
                    <a:pt x="15" y="57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15" y="57"/>
                    <a:pt x="15" y="57"/>
                    <a:pt x="15" y="57"/>
                  </a:cubicBezTo>
                  <a:close/>
                  <a:moveTo>
                    <a:pt x="15" y="43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15" y="43"/>
                    <a:pt x="15" y="43"/>
                    <a:pt x="15" y="43"/>
                  </a:cubicBezTo>
                  <a:close/>
                  <a:moveTo>
                    <a:pt x="30" y="17"/>
                  </a:moveTo>
                  <a:cubicBezTo>
                    <a:pt x="56" y="17"/>
                    <a:pt x="56" y="17"/>
                    <a:pt x="56" y="17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1"/>
                    <a:pt x="56" y="9"/>
                    <a:pt x="55" y="9"/>
                  </a:cubicBezTo>
                  <a:cubicBezTo>
                    <a:pt x="54" y="8"/>
                    <a:pt x="53" y="7"/>
                    <a:pt x="52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2" y="8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11"/>
                    <a:pt x="30" y="12"/>
                  </a:cubicBezTo>
                  <a:lnTo>
                    <a:pt x="30" y="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>
              <a:normAutofit/>
            </a:bodyPr>
            <a:lstStyle/>
            <a:p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4336" y="913190"/>
            <a:ext cx="4752528" cy="75961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0" y="1916832"/>
            <a:ext cx="5545832" cy="18066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945842"/>
            <a:ext cx="5545832" cy="18066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B26BCB-7BE9-41E8-B886-FC72CCC97C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01F89-F224-48F2-95BB-9CE014555C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91ACEB-ABB0-4684-AA46-38EDF1102D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CF98E0B-C655-44BC-91B9-17334733C6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63433" y="2984395"/>
            <a:ext cx="6465133" cy="1495635"/>
          </a:xfrm>
        </p:spPr>
        <p:txBody>
          <a:bodyPr>
            <a:normAutofit/>
          </a:bodyPr>
          <a:lstStyle>
            <a:lvl1pPr algn="ctr">
              <a:defRPr sz="80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2460C6-4AE6-41AE-A449-168507B1AF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21EDD9-89AF-4156-990C-E13EB4710EAE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4234" y="4930114"/>
            <a:ext cx="2180167" cy="410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normAutofit fontScale="60000" lnSpcReduction="20000"/>
          </a:bodyPr>
          <a:lstStyle/>
          <a:p>
            <a:pPr>
              <a:defRPr/>
            </a:pPr>
            <a:endParaRPr lang="zh-CN" altLang="en-US" sz="3735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24"/>
          <p:cNvSpPr>
            <a:spLocks noEditPoints="1"/>
          </p:cNvSpPr>
          <p:nvPr/>
        </p:nvSpPr>
        <p:spPr bwMode="auto">
          <a:xfrm>
            <a:off x="6307667" y="4921647"/>
            <a:ext cx="2197100" cy="427567"/>
          </a:xfrm>
          <a:custGeom>
            <a:avLst/>
            <a:gdLst>
              <a:gd name="T0" fmla="*/ 1038 w 1038"/>
              <a:gd name="T1" fmla="*/ 223 h 223"/>
              <a:gd name="T2" fmla="*/ 0 w 1038"/>
              <a:gd name="T3" fmla="*/ 223 h 223"/>
              <a:gd name="T4" fmla="*/ 0 w 1038"/>
              <a:gd name="T5" fmla="*/ 0 h 223"/>
              <a:gd name="T6" fmla="*/ 1038 w 1038"/>
              <a:gd name="T7" fmla="*/ 0 h 223"/>
              <a:gd name="T8" fmla="*/ 1038 w 1038"/>
              <a:gd name="T9" fmla="*/ 223 h 223"/>
              <a:gd name="T10" fmla="*/ 8 w 1038"/>
              <a:gd name="T11" fmla="*/ 215 h 223"/>
              <a:gd name="T12" fmla="*/ 1031 w 1038"/>
              <a:gd name="T13" fmla="*/ 215 h 223"/>
              <a:gd name="T14" fmla="*/ 1031 w 1038"/>
              <a:gd name="T15" fmla="*/ 8 h 223"/>
              <a:gd name="T16" fmla="*/ 8 w 1038"/>
              <a:gd name="T17" fmla="*/ 8 h 223"/>
              <a:gd name="T18" fmla="*/ 8 w 1038"/>
              <a:gd name="T19" fmla="*/ 21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38" h="223">
                <a:moveTo>
                  <a:pt x="1038" y="223"/>
                </a:moveTo>
                <a:lnTo>
                  <a:pt x="0" y="223"/>
                </a:lnTo>
                <a:lnTo>
                  <a:pt x="0" y="0"/>
                </a:lnTo>
                <a:lnTo>
                  <a:pt x="1038" y="0"/>
                </a:lnTo>
                <a:lnTo>
                  <a:pt x="1038" y="223"/>
                </a:lnTo>
                <a:close/>
                <a:moveTo>
                  <a:pt x="8" y="215"/>
                </a:moveTo>
                <a:lnTo>
                  <a:pt x="1031" y="215"/>
                </a:lnTo>
                <a:lnTo>
                  <a:pt x="1031" y="8"/>
                </a:lnTo>
                <a:lnTo>
                  <a:pt x="8" y="8"/>
                </a:lnTo>
                <a:lnTo>
                  <a:pt x="8" y="2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>
            <a:normAutofit fontScale="60000" lnSpcReduction="20000"/>
          </a:bodyPr>
          <a:lstStyle/>
          <a:p>
            <a:pPr>
              <a:defRPr/>
            </a:pPr>
            <a:endParaRPr lang="zh-CN" altLang="en-US" sz="3735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10951117" y="1833244"/>
            <a:ext cx="963084" cy="770467"/>
          </a:xfrm>
          <a:custGeom>
            <a:avLst/>
            <a:gdLst>
              <a:gd name="T0" fmla="*/ 87 w 283"/>
              <a:gd name="T1" fmla="*/ 88 h 226"/>
              <a:gd name="T2" fmla="*/ 150 w 283"/>
              <a:gd name="T3" fmla="*/ 3 h 226"/>
              <a:gd name="T4" fmla="*/ 217 w 283"/>
              <a:gd name="T5" fmla="*/ 82 h 226"/>
              <a:gd name="T6" fmla="*/ 264 w 283"/>
              <a:gd name="T7" fmla="*/ 95 h 226"/>
              <a:gd name="T8" fmla="*/ 257 w 283"/>
              <a:gd name="T9" fmla="*/ 164 h 226"/>
              <a:gd name="T10" fmla="*/ 203 w 283"/>
              <a:gd name="T11" fmla="*/ 165 h 226"/>
              <a:gd name="T12" fmla="*/ 146 w 283"/>
              <a:gd name="T13" fmla="*/ 223 h 226"/>
              <a:gd name="T14" fmla="*/ 83 w 283"/>
              <a:gd name="T15" fmla="*/ 167 h 226"/>
              <a:gd name="T16" fmla="*/ 20 w 283"/>
              <a:gd name="T17" fmla="*/ 159 h 226"/>
              <a:gd name="T18" fmla="*/ 28 w 283"/>
              <a:gd name="T19" fmla="*/ 87 h 226"/>
              <a:gd name="T20" fmla="*/ 87 w 283"/>
              <a:gd name="T21" fmla="*/ 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3" h="226">
                <a:moveTo>
                  <a:pt x="87" y="88"/>
                </a:moveTo>
                <a:cubicBezTo>
                  <a:pt x="74" y="47"/>
                  <a:pt x="107" y="2"/>
                  <a:pt x="150" y="3"/>
                </a:cubicBezTo>
                <a:cubicBezTo>
                  <a:pt x="191" y="0"/>
                  <a:pt x="225" y="42"/>
                  <a:pt x="217" y="82"/>
                </a:cubicBezTo>
                <a:cubicBezTo>
                  <a:pt x="233" y="80"/>
                  <a:pt x="252" y="82"/>
                  <a:pt x="264" y="95"/>
                </a:cubicBezTo>
                <a:cubicBezTo>
                  <a:pt x="283" y="114"/>
                  <a:pt x="279" y="149"/>
                  <a:pt x="257" y="164"/>
                </a:cubicBezTo>
                <a:cubicBezTo>
                  <a:pt x="241" y="176"/>
                  <a:pt x="220" y="174"/>
                  <a:pt x="203" y="165"/>
                </a:cubicBezTo>
                <a:cubicBezTo>
                  <a:pt x="202" y="195"/>
                  <a:pt x="177" y="223"/>
                  <a:pt x="146" y="223"/>
                </a:cubicBezTo>
                <a:cubicBezTo>
                  <a:pt x="114" y="226"/>
                  <a:pt x="85" y="198"/>
                  <a:pt x="83" y="167"/>
                </a:cubicBezTo>
                <a:cubicBezTo>
                  <a:pt x="64" y="180"/>
                  <a:pt x="35" y="178"/>
                  <a:pt x="20" y="159"/>
                </a:cubicBezTo>
                <a:cubicBezTo>
                  <a:pt x="0" y="139"/>
                  <a:pt x="4" y="102"/>
                  <a:pt x="28" y="87"/>
                </a:cubicBezTo>
                <a:cubicBezTo>
                  <a:pt x="45" y="74"/>
                  <a:pt x="69" y="76"/>
                  <a:pt x="87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>
            <a:norm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668350" y="2133811"/>
            <a:ext cx="588433" cy="342900"/>
          </a:xfrm>
          <a:custGeom>
            <a:avLst/>
            <a:gdLst>
              <a:gd name="T0" fmla="*/ 29 w 173"/>
              <a:gd name="T1" fmla="*/ 36 h 101"/>
              <a:gd name="T2" fmla="*/ 60 w 173"/>
              <a:gd name="T3" fmla="*/ 2 h 101"/>
              <a:gd name="T4" fmla="*/ 92 w 173"/>
              <a:gd name="T5" fmla="*/ 22 h 101"/>
              <a:gd name="T6" fmla="*/ 123 w 173"/>
              <a:gd name="T7" fmla="*/ 15 h 101"/>
              <a:gd name="T8" fmla="*/ 144 w 173"/>
              <a:gd name="T9" fmla="*/ 43 h 101"/>
              <a:gd name="T10" fmla="*/ 172 w 173"/>
              <a:gd name="T11" fmla="*/ 58 h 101"/>
              <a:gd name="T12" fmla="*/ 152 w 173"/>
              <a:gd name="T13" fmla="*/ 78 h 101"/>
              <a:gd name="T14" fmla="*/ 137 w 173"/>
              <a:gd name="T15" fmla="*/ 90 h 101"/>
              <a:gd name="T16" fmla="*/ 109 w 173"/>
              <a:gd name="T17" fmla="*/ 87 h 101"/>
              <a:gd name="T18" fmla="*/ 80 w 173"/>
              <a:gd name="T19" fmla="*/ 87 h 101"/>
              <a:gd name="T20" fmla="*/ 52 w 173"/>
              <a:gd name="T21" fmla="*/ 99 h 101"/>
              <a:gd name="T22" fmla="*/ 30 w 173"/>
              <a:gd name="T23" fmla="*/ 84 h 101"/>
              <a:gd name="T24" fmla="*/ 2 w 173"/>
              <a:gd name="T25" fmla="*/ 58 h 101"/>
              <a:gd name="T26" fmla="*/ 29 w 173"/>
              <a:gd name="T27" fmla="*/ 3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3" h="101">
                <a:moveTo>
                  <a:pt x="29" y="36"/>
                </a:moveTo>
                <a:cubicBezTo>
                  <a:pt x="29" y="19"/>
                  <a:pt x="42" y="2"/>
                  <a:pt x="60" y="2"/>
                </a:cubicBezTo>
                <a:cubicBezTo>
                  <a:pt x="74" y="0"/>
                  <a:pt x="85" y="11"/>
                  <a:pt x="92" y="22"/>
                </a:cubicBezTo>
                <a:cubicBezTo>
                  <a:pt x="101" y="16"/>
                  <a:pt x="112" y="9"/>
                  <a:pt x="123" y="15"/>
                </a:cubicBezTo>
                <a:cubicBezTo>
                  <a:pt x="136" y="19"/>
                  <a:pt x="142" y="31"/>
                  <a:pt x="144" y="43"/>
                </a:cubicBezTo>
                <a:cubicBezTo>
                  <a:pt x="155" y="38"/>
                  <a:pt x="172" y="44"/>
                  <a:pt x="172" y="58"/>
                </a:cubicBezTo>
                <a:cubicBezTo>
                  <a:pt x="173" y="70"/>
                  <a:pt x="162" y="76"/>
                  <a:pt x="152" y="78"/>
                </a:cubicBezTo>
                <a:cubicBezTo>
                  <a:pt x="147" y="83"/>
                  <a:pt x="143" y="88"/>
                  <a:pt x="137" y="90"/>
                </a:cubicBezTo>
                <a:cubicBezTo>
                  <a:pt x="127" y="95"/>
                  <a:pt x="118" y="79"/>
                  <a:pt x="109" y="87"/>
                </a:cubicBezTo>
                <a:cubicBezTo>
                  <a:pt x="100" y="95"/>
                  <a:pt x="89" y="91"/>
                  <a:pt x="80" y="87"/>
                </a:cubicBezTo>
                <a:cubicBezTo>
                  <a:pt x="72" y="93"/>
                  <a:pt x="63" y="101"/>
                  <a:pt x="52" y="99"/>
                </a:cubicBezTo>
                <a:cubicBezTo>
                  <a:pt x="43" y="98"/>
                  <a:pt x="36" y="91"/>
                  <a:pt x="30" y="84"/>
                </a:cubicBezTo>
                <a:cubicBezTo>
                  <a:pt x="16" y="84"/>
                  <a:pt x="0" y="74"/>
                  <a:pt x="2" y="58"/>
                </a:cubicBezTo>
                <a:cubicBezTo>
                  <a:pt x="3" y="44"/>
                  <a:pt x="17" y="38"/>
                  <a:pt x="29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>
            <a:normAutofit fontScale="92500" lnSpcReduction="10000"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7638534" y="1564426"/>
            <a:ext cx="1035049" cy="592667"/>
          </a:xfrm>
          <a:custGeom>
            <a:avLst/>
            <a:gdLst>
              <a:gd name="T0" fmla="*/ 85 w 360"/>
              <a:gd name="T1" fmla="*/ 20 h 206"/>
              <a:gd name="T2" fmla="*/ 166 w 360"/>
              <a:gd name="T3" fmla="*/ 20 h 206"/>
              <a:gd name="T4" fmla="*/ 186 w 360"/>
              <a:gd name="T5" fmla="*/ 48 h 206"/>
              <a:gd name="T6" fmla="*/ 238 w 360"/>
              <a:gd name="T7" fmla="*/ 23 h 206"/>
              <a:gd name="T8" fmla="*/ 293 w 360"/>
              <a:gd name="T9" fmla="*/ 84 h 206"/>
              <a:gd name="T10" fmla="*/ 334 w 360"/>
              <a:gd name="T11" fmla="*/ 80 h 206"/>
              <a:gd name="T12" fmla="*/ 345 w 360"/>
              <a:gd name="T13" fmla="*/ 136 h 206"/>
              <a:gd name="T14" fmla="*/ 315 w 360"/>
              <a:gd name="T15" fmla="*/ 150 h 206"/>
              <a:gd name="T16" fmla="*/ 274 w 360"/>
              <a:gd name="T17" fmla="*/ 179 h 206"/>
              <a:gd name="T18" fmla="*/ 238 w 360"/>
              <a:gd name="T19" fmla="*/ 164 h 206"/>
              <a:gd name="T20" fmla="*/ 209 w 360"/>
              <a:gd name="T21" fmla="*/ 184 h 206"/>
              <a:gd name="T22" fmla="*/ 169 w 360"/>
              <a:gd name="T23" fmla="*/ 175 h 206"/>
              <a:gd name="T24" fmla="*/ 118 w 360"/>
              <a:gd name="T25" fmla="*/ 205 h 206"/>
              <a:gd name="T26" fmla="*/ 67 w 360"/>
              <a:gd name="T27" fmla="*/ 176 h 206"/>
              <a:gd name="T28" fmla="*/ 29 w 360"/>
              <a:gd name="T29" fmla="*/ 170 h 206"/>
              <a:gd name="T30" fmla="*/ 16 w 360"/>
              <a:gd name="T31" fmla="*/ 103 h 206"/>
              <a:gd name="T32" fmla="*/ 61 w 360"/>
              <a:gd name="T33" fmla="*/ 83 h 206"/>
              <a:gd name="T34" fmla="*/ 85 w 360"/>
              <a:gd name="T35" fmla="*/ 2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0" h="206">
                <a:moveTo>
                  <a:pt x="85" y="20"/>
                </a:moveTo>
                <a:cubicBezTo>
                  <a:pt x="107" y="0"/>
                  <a:pt x="144" y="1"/>
                  <a:pt x="166" y="20"/>
                </a:cubicBezTo>
                <a:cubicBezTo>
                  <a:pt x="175" y="27"/>
                  <a:pt x="181" y="38"/>
                  <a:pt x="186" y="48"/>
                </a:cubicBezTo>
                <a:cubicBezTo>
                  <a:pt x="199" y="32"/>
                  <a:pt x="218" y="21"/>
                  <a:pt x="238" y="23"/>
                </a:cubicBezTo>
                <a:cubicBezTo>
                  <a:pt x="269" y="25"/>
                  <a:pt x="294" y="53"/>
                  <a:pt x="293" y="84"/>
                </a:cubicBezTo>
                <a:cubicBezTo>
                  <a:pt x="305" y="77"/>
                  <a:pt x="321" y="72"/>
                  <a:pt x="334" y="80"/>
                </a:cubicBezTo>
                <a:cubicBezTo>
                  <a:pt x="355" y="90"/>
                  <a:pt x="360" y="120"/>
                  <a:pt x="345" y="136"/>
                </a:cubicBezTo>
                <a:cubicBezTo>
                  <a:pt x="338" y="145"/>
                  <a:pt x="326" y="148"/>
                  <a:pt x="315" y="150"/>
                </a:cubicBezTo>
                <a:cubicBezTo>
                  <a:pt x="307" y="166"/>
                  <a:pt x="292" y="179"/>
                  <a:pt x="274" y="179"/>
                </a:cubicBezTo>
                <a:cubicBezTo>
                  <a:pt x="261" y="180"/>
                  <a:pt x="249" y="172"/>
                  <a:pt x="238" y="164"/>
                </a:cubicBezTo>
                <a:cubicBezTo>
                  <a:pt x="231" y="173"/>
                  <a:pt x="221" y="182"/>
                  <a:pt x="209" y="184"/>
                </a:cubicBezTo>
                <a:cubicBezTo>
                  <a:pt x="195" y="189"/>
                  <a:pt x="181" y="183"/>
                  <a:pt x="169" y="175"/>
                </a:cubicBezTo>
                <a:cubicBezTo>
                  <a:pt x="158" y="192"/>
                  <a:pt x="139" y="206"/>
                  <a:pt x="118" y="205"/>
                </a:cubicBezTo>
                <a:cubicBezTo>
                  <a:pt x="97" y="206"/>
                  <a:pt x="78" y="193"/>
                  <a:pt x="67" y="176"/>
                </a:cubicBezTo>
                <a:cubicBezTo>
                  <a:pt x="55" y="177"/>
                  <a:pt x="40" y="178"/>
                  <a:pt x="29" y="170"/>
                </a:cubicBezTo>
                <a:cubicBezTo>
                  <a:pt x="7" y="156"/>
                  <a:pt x="0" y="124"/>
                  <a:pt x="16" y="103"/>
                </a:cubicBezTo>
                <a:cubicBezTo>
                  <a:pt x="26" y="88"/>
                  <a:pt x="43" y="82"/>
                  <a:pt x="61" y="83"/>
                </a:cubicBezTo>
                <a:cubicBezTo>
                  <a:pt x="58" y="59"/>
                  <a:pt x="66" y="34"/>
                  <a:pt x="85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>
            <a:norm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8"/>
          <p:cNvSpPr/>
          <p:nvPr/>
        </p:nvSpPr>
        <p:spPr bwMode="auto">
          <a:xfrm>
            <a:off x="5208600" y="1860760"/>
            <a:ext cx="668867" cy="357717"/>
          </a:xfrm>
          <a:custGeom>
            <a:avLst/>
            <a:gdLst>
              <a:gd name="T0" fmla="*/ 44 w 197"/>
              <a:gd name="T1" fmla="*/ 34 h 116"/>
              <a:gd name="T2" fmla="*/ 77 w 197"/>
              <a:gd name="T3" fmla="*/ 1 h 116"/>
              <a:gd name="T4" fmla="*/ 111 w 197"/>
              <a:gd name="T5" fmla="*/ 30 h 116"/>
              <a:gd name="T6" fmla="*/ 139 w 197"/>
              <a:gd name="T7" fmla="*/ 33 h 116"/>
              <a:gd name="T8" fmla="*/ 175 w 197"/>
              <a:gd name="T9" fmla="*/ 22 h 116"/>
              <a:gd name="T10" fmla="*/ 177 w 197"/>
              <a:gd name="T11" fmla="*/ 57 h 116"/>
              <a:gd name="T12" fmla="*/ 196 w 197"/>
              <a:gd name="T13" fmla="*/ 83 h 116"/>
              <a:gd name="T14" fmla="*/ 161 w 197"/>
              <a:gd name="T15" fmla="*/ 111 h 116"/>
              <a:gd name="T16" fmla="*/ 141 w 197"/>
              <a:gd name="T17" fmla="*/ 97 h 116"/>
              <a:gd name="T18" fmla="*/ 101 w 197"/>
              <a:gd name="T19" fmla="*/ 97 h 116"/>
              <a:gd name="T20" fmla="*/ 73 w 197"/>
              <a:gd name="T21" fmla="*/ 111 h 116"/>
              <a:gd name="T22" fmla="*/ 43 w 197"/>
              <a:gd name="T23" fmla="*/ 89 h 116"/>
              <a:gd name="T24" fmla="*/ 16 w 197"/>
              <a:gd name="T25" fmla="*/ 84 h 116"/>
              <a:gd name="T26" fmla="*/ 17 w 197"/>
              <a:gd name="T27" fmla="*/ 38 h 116"/>
              <a:gd name="T28" fmla="*/ 44 w 197"/>
              <a:gd name="T29" fmla="*/ 3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7" h="116">
                <a:moveTo>
                  <a:pt x="44" y="34"/>
                </a:moveTo>
                <a:cubicBezTo>
                  <a:pt x="46" y="17"/>
                  <a:pt x="58" y="0"/>
                  <a:pt x="77" y="1"/>
                </a:cubicBezTo>
                <a:cubicBezTo>
                  <a:pt x="94" y="0"/>
                  <a:pt x="106" y="15"/>
                  <a:pt x="111" y="30"/>
                </a:cubicBezTo>
                <a:cubicBezTo>
                  <a:pt x="120" y="29"/>
                  <a:pt x="130" y="31"/>
                  <a:pt x="139" y="33"/>
                </a:cubicBezTo>
                <a:cubicBezTo>
                  <a:pt x="146" y="21"/>
                  <a:pt x="162" y="11"/>
                  <a:pt x="175" y="22"/>
                </a:cubicBezTo>
                <a:cubicBezTo>
                  <a:pt x="187" y="30"/>
                  <a:pt x="184" y="46"/>
                  <a:pt x="177" y="57"/>
                </a:cubicBezTo>
                <a:cubicBezTo>
                  <a:pt x="187" y="63"/>
                  <a:pt x="197" y="71"/>
                  <a:pt x="196" y="83"/>
                </a:cubicBezTo>
                <a:cubicBezTo>
                  <a:pt x="197" y="101"/>
                  <a:pt x="178" y="116"/>
                  <a:pt x="161" y="111"/>
                </a:cubicBezTo>
                <a:cubicBezTo>
                  <a:pt x="153" y="109"/>
                  <a:pt x="147" y="102"/>
                  <a:pt x="141" y="97"/>
                </a:cubicBezTo>
                <a:cubicBezTo>
                  <a:pt x="129" y="104"/>
                  <a:pt x="114" y="104"/>
                  <a:pt x="101" y="97"/>
                </a:cubicBezTo>
                <a:cubicBezTo>
                  <a:pt x="93" y="104"/>
                  <a:pt x="84" y="112"/>
                  <a:pt x="73" y="111"/>
                </a:cubicBezTo>
                <a:cubicBezTo>
                  <a:pt x="59" y="112"/>
                  <a:pt x="49" y="100"/>
                  <a:pt x="43" y="89"/>
                </a:cubicBezTo>
                <a:cubicBezTo>
                  <a:pt x="34" y="89"/>
                  <a:pt x="23" y="91"/>
                  <a:pt x="16" y="84"/>
                </a:cubicBezTo>
                <a:cubicBezTo>
                  <a:pt x="0" y="74"/>
                  <a:pt x="1" y="48"/>
                  <a:pt x="17" y="38"/>
                </a:cubicBezTo>
                <a:cubicBezTo>
                  <a:pt x="25" y="32"/>
                  <a:pt x="35" y="34"/>
                  <a:pt x="44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>
            <a:normAutofit lnSpcReduction="10000"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2922600" y="1602527"/>
            <a:ext cx="1225549" cy="702733"/>
          </a:xfrm>
          <a:custGeom>
            <a:avLst/>
            <a:gdLst>
              <a:gd name="T0" fmla="*/ 85 w 360"/>
              <a:gd name="T1" fmla="*/ 20 h 206"/>
              <a:gd name="T2" fmla="*/ 166 w 360"/>
              <a:gd name="T3" fmla="*/ 20 h 206"/>
              <a:gd name="T4" fmla="*/ 186 w 360"/>
              <a:gd name="T5" fmla="*/ 48 h 206"/>
              <a:gd name="T6" fmla="*/ 238 w 360"/>
              <a:gd name="T7" fmla="*/ 23 h 206"/>
              <a:gd name="T8" fmla="*/ 293 w 360"/>
              <a:gd name="T9" fmla="*/ 84 h 206"/>
              <a:gd name="T10" fmla="*/ 334 w 360"/>
              <a:gd name="T11" fmla="*/ 80 h 206"/>
              <a:gd name="T12" fmla="*/ 345 w 360"/>
              <a:gd name="T13" fmla="*/ 136 h 206"/>
              <a:gd name="T14" fmla="*/ 315 w 360"/>
              <a:gd name="T15" fmla="*/ 150 h 206"/>
              <a:gd name="T16" fmla="*/ 274 w 360"/>
              <a:gd name="T17" fmla="*/ 179 h 206"/>
              <a:gd name="T18" fmla="*/ 238 w 360"/>
              <a:gd name="T19" fmla="*/ 164 h 206"/>
              <a:gd name="T20" fmla="*/ 209 w 360"/>
              <a:gd name="T21" fmla="*/ 184 h 206"/>
              <a:gd name="T22" fmla="*/ 169 w 360"/>
              <a:gd name="T23" fmla="*/ 175 h 206"/>
              <a:gd name="T24" fmla="*/ 118 w 360"/>
              <a:gd name="T25" fmla="*/ 205 h 206"/>
              <a:gd name="T26" fmla="*/ 67 w 360"/>
              <a:gd name="T27" fmla="*/ 176 h 206"/>
              <a:gd name="T28" fmla="*/ 29 w 360"/>
              <a:gd name="T29" fmla="*/ 170 h 206"/>
              <a:gd name="T30" fmla="*/ 16 w 360"/>
              <a:gd name="T31" fmla="*/ 103 h 206"/>
              <a:gd name="T32" fmla="*/ 61 w 360"/>
              <a:gd name="T33" fmla="*/ 83 h 206"/>
              <a:gd name="T34" fmla="*/ 85 w 360"/>
              <a:gd name="T35" fmla="*/ 2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0" h="206">
                <a:moveTo>
                  <a:pt x="85" y="20"/>
                </a:moveTo>
                <a:cubicBezTo>
                  <a:pt x="107" y="0"/>
                  <a:pt x="144" y="1"/>
                  <a:pt x="166" y="20"/>
                </a:cubicBezTo>
                <a:cubicBezTo>
                  <a:pt x="175" y="27"/>
                  <a:pt x="181" y="38"/>
                  <a:pt x="186" y="48"/>
                </a:cubicBezTo>
                <a:cubicBezTo>
                  <a:pt x="199" y="32"/>
                  <a:pt x="218" y="21"/>
                  <a:pt x="238" y="23"/>
                </a:cubicBezTo>
                <a:cubicBezTo>
                  <a:pt x="269" y="25"/>
                  <a:pt x="294" y="53"/>
                  <a:pt x="293" y="84"/>
                </a:cubicBezTo>
                <a:cubicBezTo>
                  <a:pt x="305" y="77"/>
                  <a:pt x="321" y="72"/>
                  <a:pt x="334" y="80"/>
                </a:cubicBezTo>
                <a:cubicBezTo>
                  <a:pt x="355" y="90"/>
                  <a:pt x="360" y="120"/>
                  <a:pt x="345" y="136"/>
                </a:cubicBezTo>
                <a:cubicBezTo>
                  <a:pt x="338" y="145"/>
                  <a:pt x="326" y="148"/>
                  <a:pt x="315" y="150"/>
                </a:cubicBezTo>
                <a:cubicBezTo>
                  <a:pt x="307" y="166"/>
                  <a:pt x="292" y="179"/>
                  <a:pt x="274" y="179"/>
                </a:cubicBezTo>
                <a:cubicBezTo>
                  <a:pt x="261" y="180"/>
                  <a:pt x="249" y="172"/>
                  <a:pt x="238" y="164"/>
                </a:cubicBezTo>
                <a:cubicBezTo>
                  <a:pt x="231" y="173"/>
                  <a:pt x="221" y="182"/>
                  <a:pt x="209" y="184"/>
                </a:cubicBezTo>
                <a:cubicBezTo>
                  <a:pt x="195" y="189"/>
                  <a:pt x="181" y="183"/>
                  <a:pt x="169" y="175"/>
                </a:cubicBezTo>
                <a:cubicBezTo>
                  <a:pt x="158" y="192"/>
                  <a:pt x="139" y="206"/>
                  <a:pt x="118" y="205"/>
                </a:cubicBezTo>
                <a:cubicBezTo>
                  <a:pt x="97" y="206"/>
                  <a:pt x="78" y="193"/>
                  <a:pt x="67" y="176"/>
                </a:cubicBezTo>
                <a:cubicBezTo>
                  <a:pt x="55" y="177"/>
                  <a:pt x="40" y="178"/>
                  <a:pt x="29" y="170"/>
                </a:cubicBezTo>
                <a:cubicBezTo>
                  <a:pt x="7" y="156"/>
                  <a:pt x="0" y="124"/>
                  <a:pt x="16" y="103"/>
                </a:cubicBezTo>
                <a:cubicBezTo>
                  <a:pt x="26" y="88"/>
                  <a:pt x="43" y="82"/>
                  <a:pt x="61" y="83"/>
                </a:cubicBezTo>
                <a:cubicBezTo>
                  <a:pt x="58" y="59"/>
                  <a:pt x="66" y="34"/>
                  <a:pt x="85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>
            <a:norm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9609149" y="1839593"/>
            <a:ext cx="668867" cy="357717"/>
          </a:xfrm>
          <a:custGeom>
            <a:avLst/>
            <a:gdLst>
              <a:gd name="T0" fmla="*/ 44 w 197"/>
              <a:gd name="T1" fmla="*/ 34 h 116"/>
              <a:gd name="T2" fmla="*/ 77 w 197"/>
              <a:gd name="T3" fmla="*/ 1 h 116"/>
              <a:gd name="T4" fmla="*/ 111 w 197"/>
              <a:gd name="T5" fmla="*/ 30 h 116"/>
              <a:gd name="T6" fmla="*/ 139 w 197"/>
              <a:gd name="T7" fmla="*/ 33 h 116"/>
              <a:gd name="T8" fmla="*/ 175 w 197"/>
              <a:gd name="T9" fmla="*/ 22 h 116"/>
              <a:gd name="T10" fmla="*/ 177 w 197"/>
              <a:gd name="T11" fmla="*/ 57 h 116"/>
              <a:gd name="T12" fmla="*/ 196 w 197"/>
              <a:gd name="T13" fmla="*/ 83 h 116"/>
              <a:gd name="T14" fmla="*/ 161 w 197"/>
              <a:gd name="T15" fmla="*/ 111 h 116"/>
              <a:gd name="T16" fmla="*/ 141 w 197"/>
              <a:gd name="T17" fmla="*/ 97 h 116"/>
              <a:gd name="T18" fmla="*/ 101 w 197"/>
              <a:gd name="T19" fmla="*/ 97 h 116"/>
              <a:gd name="T20" fmla="*/ 73 w 197"/>
              <a:gd name="T21" fmla="*/ 111 h 116"/>
              <a:gd name="T22" fmla="*/ 43 w 197"/>
              <a:gd name="T23" fmla="*/ 89 h 116"/>
              <a:gd name="T24" fmla="*/ 16 w 197"/>
              <a:gd name="T25" fmla="*/ 84 h 116"/>
              <a:gd name="T26" fmla="*/ 17 w 197"/>
              <a:gd name="T27" fmla="*/ 38 h 116"/>
              <a:gd name="T28" fmla="*/ 44 w 197"/>
              <a:gd name="T29" fmla="*/ 3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7" h="116">
                <a:moveTo>
                  <a:pt x="44" y="34"/>
                </a:moveTo>
                <a:cubicBezTo>
                  <a:pt x="46" y="17"/>
                  <a:pt x="58" y="0"/>
                  <a:pt x="77" y="1"/>
                </a:cubicBezTo>
                <a:cubicBezTo>
                  <a:pt x="94" y="0"/>
                  <a:pt x="106" y="15"/>
                  <a:pt x="111" y="30"/>
                </a:cubicBezTo>
                <a:cubicBezTo>
                  <a:pt x="120" y="29"/>
                  <a:pt x="130" y="31"/>
                  <a:pt x="139" y="33"/>
                </a:cubicBezTo>
                <a:cubicBezTo>
                  <a:pt x="146" y="21"/>
                  <a:pt x="162" y="11"/>
                  <a:pt x="175" y="22"/>
                </a:cubicBezTo>
                <a:cubicBezTo>
                  <a:pt x="187" y="30"/>
                  <a:pt x="184" y="46"/>
                  <a:pt x="177" y="57"/>
                </a:cubicBezTo>
                <a:cubicBezTo>
                  <a:pt x="187" y="63"/>
                  <a:pt x="197" y="71"/>
                  <a:pt x="196" y="83"/>
                </a:cubicBezTo>
                <a:cubicBezTo>
                  <a:pt x="197" y="101"/>
                  <a:pt x="178" y="116"/>
                  <a:pt x="161" y="111"/>
                </a:cubicBezTo>
                <a:cubicBezTo>
                  <a:pt x="153" y="109"/>
                  <a:pt x="147" y="102"/>
                  <a:pt x="141" y="97"/>
                </a:cubicBezTo>
                <a:cubicBezTo>
                  <a:pt x="129" y="104"/>
                  <a:pt x="114" y="104"/>
                  <a:pt x="101" y="97"/>
                </a:cubicBezTo>
                <a:cubicBezTo>
                  <a:pt x="93" y="104"/>
                  <a:pt x="84" y="112"/>
                  <a:pt x="73" y="111"/>
                </a:cubicBezTo>
                <a:cubicBezTo>
                  <a:pt x="59" y="112"/>
                  <a:pt x="49" y="100"/>
                  <a:pt x="43" y="89"/>
                </a:cubicBezTo>
                <a:cubicBezTo>
                  <a:pt x="34" y="89"/>
                  <a:pt x="23" y="91"/>
                  <a:pt x="16" y="84"/>
                </a:cubicBezTo>
                <a:cubicBezTo>
                  <a:pt x="0" y="74"/>
                  <a:pt x="1" y="48"/>
                  <a:pt x="17" y="38"/>
                </a:cubicBezTo>
                <a:cubicBezTo>
                  <a:pt x="25" y="32"/>
                  <a:pt x="35" y="34"/>
                  <a:pt x="44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>
            <a:normAutofit lnSpcReduction="10000"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E08FB5-7417-41C2-B4EB-5FAA346878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EC5775-74CB-4CC5-B4BC-887C6595DC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674" y="332656"/>
            <a:ext cx="9216652" cy="739552"/>
          </a:xfrm>
        </p:spPr>
        <p:txBody>
          <a:bodyPr anchor="ctr" anchorCtr="0"/>
          <a:lstStyle>
            <a:lvl1pPr algn="ctr"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268760"/>
            <a:ext cx="12192000" cy="36912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5281" y="5156610"/>
            <a:ext cx="9521279" cy="136873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5CE6C5-F7ED-4AF9-AE76-BDEDA0056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BAE5E-5DEC-4E5B-BBA5-0E08DB1ED259}" type="slidenum">
              <a:rPr lang="zh-CN" altLang="en-US" smtClean="0"/>
            </a:fld>
            <a:endParaRPr lang="zh-CN" altLang="en-US"/>
          </a:p>
        </p:txBody>
      </p:sp>
      <p:sp>
        <p:nvSpPr>
          <p:cNvPr id="8" name="Freeform 103"/>
          <p:cNvSpPr>
            <a:spLocks noEditPoints="1"/>
          </p:cNvSpPr>
          <p:nvPr/>
        </p:nvSpPr>
        <p:spPr bwMode="auto">
          <a:xfrm>
            <a:off x="574094" y="5447420"/>
            <a:ext cx="1027509" cy="905933"/>
          </a:xfrm>
          <a:custGeom>
            <a:avLst/>
            <a:gdLst>
              <a:gd name="T0" fmla="*/ 463522193 w 97"/>
              <a:gd name="T1" fmla="*/ 1375216875 h 75"/>
              <a:gd name="T2" fmla="*/ 618025843 w 97"/>
              <a:gd name="T3" fmla="*/ 1375216875 h 75"/>
              <a:gd name="T4" fmla="*/ 660166269 w 97"/>
              <a:gd name="T5" fmla="*/ 1338544482 h 75"/>
              <a:gd name="T6" fmla="*/ 660166269 w 97"/>
              <a:gd name="T7" fmla="*/ 898475766 h 75"/>
              <a:gd name="T8" fmla="*/ 547795549 w 97"/>
              <a:gd name="T9" fmla="*/ 825130980 h 75"/>
              <a:gd name="T10" fmla="*/ 421381768 w 97"/>
              <a:gd name="T11" fmla="*/ 916809825 h 75"/>
              <a:gd name="T12" fmla="*/ 421381768 w 97"/>
              <a:gd name="T13" fmla="*/ 1338544482 h 75"/>
              <a:gd name="T14" fmla="*/ 463522193 w 97"/>
              <a:gd name="T15" fmla="*/ 1375216875 h 75"/>
              <a:gd name="T16" fmla="*/ 0 w 97"/>
              <a:gd name="T17" fmla="*/ 898475766 h 75"/>
              <a:gd name="T18" fmla="*/ 519705680 w 97"/>
              <a:gd name="T19" fmla="*/ 513413502 h 75"/>
              <a:gd name="T20" fmla="*/ 547795549 w 97"/>
              <a:gd name="T21" fmla="*/ 476741109 h 75"/>
              <a:gd name="T22" fmla="*/ 575889166 w 97"/>
              <a:gd name="T23" fmla="*/ 513413502 h 75"/>
              <a:gd name="T24" fmla="*/ 730396564 w 97"/>
              <a:gd name="T25" fmla="*/ 623430681 h 75"/>
              <a:gd name="T26" fmla="*/ 1137731523 w 97"/>
              <a:gd name="T27" fmla="*/ 165027906 h 75"/>
              <a:gd name="T28" fmla="*/ 1081548037 w 97"/>
              <a:gd name="T29" fmla="*/ 73344786 h 75"/>
              <a:gd name="T30" fmla="*/ 1222008626 w 97"/>
              <a:gd name="T31" fmla="*/ 36672393 h 75"/>
              <a:gd name="T32" fmla="*/ 1362469216 w 97"/>
              <a:gd name="T33" fmla="*/ 0 h 75"/>
              <a:gd name="T34" fmla="*/ 1320332538 w 97"/>
              <a:gd name="T35" fmla="*/ 183361965 h 75"/>
              <a:gd name="T36" fmla="*/ 1278192112 w 97"/>
              <a:gd name="T37" fmla="*/ 348389871 h 75"/>
              <a:gd name="T38" fmla="*/ 1222008626 w 97"/>
              <a:gd name="T39" fmla="*/ 275045085 h 75"/>
              <a:gd name="T40" fmla="*/ 772533241 w 97"/>
              <a:gd name="T41" fmla="*/ 770120253 h 75"/>
              <a:gd name="T42" fmla="*/ 744443372 w 97"/>
              <a:gd name="T43" fmla="*/ 806792646 h 75"/>
              <a:gd name="T44" fmla="*/ 702302947 w 97"/>
              <a:gd name="T45" fmla="*/ 788458587 h 75"/>
              <a:gd name="T46" fmla="*/ 547795549 w 97"/>
              <a:gd name="T47" fmla="*/ 660103074 h 75"/>
              <a:gd name="T48" fmla="*/ 70230295 w 97"/>
              <a:gd name="T49" fmla="*/ 1045165338 h 75"/>
              <a:gd name="T50" fmla="*/ 0 w 97"/>
              <a:gd name="T51" fmla="*/ 898475766 h 75"/>
              <a:gd name="T52" fmla="*/ 140460589 w 97"/>
              <a:gd name="T53" fmla="*/ 1375216875 h 75"/>
              <a:gd name="T54" fmla="*/ 294967987 w 97"/>
              <a:gd name="T55" fmla="*/ 1375216875 h 75"/>
              <a:gd name="T56" fmla="*/ 323057856 w 97"/>
              <a:gd name="T57" fmla="*/ 1338544482 h 75"/>
              <a:gd name="T58" fmla="*/ 323057856 w 97"/>
              <a:gd name="T59" fmla="*/ 990154611 h 75"/>
              <a:gd name="T60" fmla="*/ 98323912 w 97"/>
              <a:gd name="T61" fmla="*/ 1173516576 h 75"/>
              <a:gd name="T62" fmla="*/ 98323912 w 97"/>
              <a:gd name="T63" fmla="*/ 1338544482 h 75"/>
              <a:gd name="T64" fmla="*/ 140460589 w 97"/>
              <a:gd name="T65" fmla="*/ 1375216875 h 75"/>
              <a:gd name="T66" fmla="*/ 786580050 w 97"/>
              <a:gd name="T67" fmla="*/ 1375216875 h 75"/>
              <a:gd name="T68" fmla="*/ 941087448 w 97"/>
              <a:gd name="T69" fmla="*/ 1375216875 h 75"/>
              <a:gd name="T70" fmla="*/ 983224125 w 97"/>
              <a:gd name="T71" fmla="*/ 1338544482 h 75"/>
              <a:gd name="T72" fmla="*/ 983224125 w 97"/>
              <a:gd name="T73" fmla="*/ 715113801 h 75"/>
              <a:gd name="T74" fmla="*/ 983224125 w 97"/>
              <a:gd name="T75" fmla="*/ 715113801 h 75"/>
              <a:gd name="T76" fmla="*/ 758486433 w 97"/>
              <a:gd name="T77" fmla="*/ 971820552 h 75"/>
              <a:gd name="T78" fmla="*/ 744443372 w 97"/>
              <a:gd name="T79" fmla="*/ 953482218 h 75"/>
              <a:gd name="T80" fmla="*/ 744443372 w 97"/>
              <a:gd name="T81" fmla="*/ 1338544482 h 75"/>
              <a:gd name="T82" fmla="*/ 786580050 w 97"/>
              <a:gd name="T83" fmla="*/ 1375216875 h 75"/>
              <a:gd name="T84" fmla="*/ 1109641654 w 97"/>
              <a:gd name="T85" fmla="*/ 1375216875 h 75"/>
              <a:gd name="T86" fmla="*/ 1264145304 w 97"/>
              <a:gd name="T87" fmla="*/ 1375216875 h 75"/>
              <a:gd name="T88" fmla="*/ 1306285729 w 97"/>
              <a:gd name="T89" fmla="*/ 1338544482 h 75"/>
              <a:gd name="T90" fmla="*/ 1306285729 w 97"/>
              <a:gd name="T91" fmla="*/ 586758288 h 75"/>
              <a:gd name="T92" fmla="*/ 1207961818 w 97"/>
              <a:gd name="T93" fmla="*/ 440068716 h 75"/>
              <a:gd name="T94" fmla="*/ 1081548037 w 97"/>
              <a:gd name="T95" fmla="*/ 605096622 h 75"/>
              <a:gd name="T96" fmla="*/ 1081548037 w 97"/>
              <a:gd name="T97" fmla="*/ 1338544482 h 75"/>
              <a:gd name="T98" fmla="*/ 1109641654 w 97"/>
              <a:gd name="T99" fmla="*/ 13752168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512C8-F367-4BA9-8767-3D3E05843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1A846-8EE0-478E-AB92-7B8AFEDAC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9F6BFE-C64D-46C4-B1A7-25BF08C4B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AAA940-9A06-4A38-A143-43A1DE520D97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764618" y="2381381"/>
            <a:ext cx="6809317" cy="1248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4000"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845706" y="3189820"/>
            <a:ext cx="4790017" cy="3672417"/>
          </a:xfrm>
          <a:custGeom>
            <a:avLst/>
            <a:gdLst>
              <a:gd name="T0" fmla="*/ 529 w 2263"/>
              <a:gd name="T1" fmla="*/ 0 h 1735"/>
              <a:gd name="T2" fmla="*/ 2263 w 2263"/>
              <a:gd name="T3" fmla="*/ 1735 h 1735"/>
              <a:gd name="T4" fmla="*/ 0 w 2263"/>
              <a:gd name="T5" fmla="*/ 1735 h 1735"/>
              <a:gd name="T6" fmla="*/ 4 w 2263"/>
              <a:gd name="T7" fmla="*/ 1271 h 1735"/>
              <a:gd name="T8" fmla="*/ 521 w 2263"/>
              <a:gd name="T9" fmla="*/ 860 h 1735"/>
              <a:gd name="T10" fmla="*/ 529 w 2263"/>
              <a:gd name="T11" fmla="*/ 0 h 1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3" h="1735">
                <a:moveTo>
                  <a:pt x="529" y="0"/>
                </a:moveTo>
                <a:lnTo>
                  <a:pt x="2263" y="1735"/>
                </a:lnTo>
                <a:lnTo>
                  <a:pt x="0" y="1735"/>
                </a:lnTo>
                <a:lnTo>
                  <a:pt x="4" y="1271"/>
                </a:lnTo>
                <a:lnTo>
                  <a:pt x="521" y="860"/>
                </a:lnTo>
                <a:lnTo>
                  <a:pt x="52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normAutofit/>
          </a:bodyPr>
          <a:lstStyle/>
          <a:p>
            <a:endParaRPr lang="zh-CN" altLang="en-US" sz="3200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30768" y="3757084"/>
            <a:ext cx="1526117" cy="3105149"/>
            <a:chOff x="473075" y="2817813"/>
            <a:chExt cx="1144588" cy="2328862"/>
          </a:xfrm>
        </p:grpSpPr>
        <p:sp>
          <p:nvSpPr>
            <p:cNvPr id="10" name="Freeform 7"/>
            <p:cNvSpPr/>
            <p:nvPr/>
          </p:nvSpPr>
          <p:spPr bwMode="auto">
            <a:xfrm>
              <a:off x="622300" y="2990850"/>
              <a:ext cx="796925" cy="749300"/>
            </a:xfrm>
            <a:custGeom>
              <a:avLst/>
              <a:gdLst>
                <a:gd name="T0" fmla="*/ 62 w 133"/>
                <a:gd name="T1" fmla="*/ 0 h 125"/>
                <a:gd name="T2" fmla="*/ 125 w 133"/>
                <a:gd name="T3" fmla="*/ 63 h 125"/>
                <a:gd name="T4" fmla="*/ 133 w 133"/>
                <a:gd name="T5" fmla="*/ 71 h 125"/>
                <a:gd name="T6" fmla="*/ 125 w 133"/>
                <a:gd name="T7" fmla="*/ 79 h 125"/>
                <a:gd name="T8" fmla="*/ 125 w 133"/>
                <a:gd name="T9" fmla="*/ 125 h 125"/>
                <a:gd name="T10" fmla="*/ 0 w 133"/>
                <a:gd name="T11" fmla="*/ 125 h 125"/>
                <a:gd name="T12" fmla="*/ 0 w 133"/>
                <a:gd name="T13" fmla="*/ 63 h 125"/>
                <a:gd name="T14" fmla="*/ 62 w 133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5">
                  <a:moveTo>
                    <a:pt x="62" y="0"/>
                  </a:moveTo>
                  <a:cubicBezTo>
                    <a:pt x="97" y="0"/>
                    <a:pt x="125" y="29"/>
                    <a:pt x="125" y="63"/>
                  </a:cubicBezTo>
                  <a:cubicBezTo>
                    <a:pt x="129" y="63"/>
                    <a:pt x="133" y="67"/>
                    <a:pt x="133" y="71"/>
                  </a:cubicBezTo>
                  <a:cubicBezTo>
                    <a:pt x="133" y="76"/>
                    <a:pt x="129" y="79"/>
                    <a:pt x="125" y="79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83" y="125"/>
                    <a:pt x="42" y="125"/>
                    <a:pt x="0" y="12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8" y="0"/>
                    <a:pt x="62" y="0"/>
                  </a:cubicBez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090613" y="3236913"/>
              <a:ext cx="173038" cy="95250"/>
            </a:xfrm>
            <a:custGeom>
              <a:avLst/>
              <a:gdLst>
                <a:gd name="T0" fmla="*/ 11 w 29"/>
                <a:gd name="T1" fmla="*/ 2 h 16"/>
                <a:gd name="T2" fmla="*/ 29 w 29"/>
                <a:gd name="T3" fmla="*/ 12 h 16"/>
                <a:gd name="T4" fmla="*/ 29 w 29"/>
                <a:gd name="T5" fmla="*/ 16 h 16"/>
                <a:gd name="T6" fmla="*/ 0 w 29"/>
                <a:gd name="T7" fmla="*/ 16 h 16"/>
                <a:gd name="T8" fmla="*/ 11 w 29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11" y="2"/>
                  </a:moveTo>
                  <a:cubicBezTo>
                    <a:pt x="19" y="0"/>
                    <a:pt x="27" y="5"/>
                    <a:pt x="29" y="12"/>
                  </a:cubicBezTo>
                  <a:cubicBezTo>
                    <a:pt x="29" y="14"/>
                    <a:pt x="29" y="15"/>
                    <a:pt x="2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0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C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574675" y="2990850"/>
              <a:ext cx="515938" cy="749300"/>
            </a:xfrm>
            <a:custGeom>
              <a:avLst/>
              <a:gdLst>
                <a:gd name="T0" fmla="*/ 70 w 86"/>
                <a:gd name="T1" fmla="*/ 0 h 125"/>
                <a:gd name="T2" fmla="*/ 86 w 86"/>
                <a:gd name="T3" fmla="*/ 2 h 125"/>
                <a:gd name="T4" fmla="*/ 86 w 86"/>
                <a:gd name="T5" fmla="*/ 80 h 125"/>
                <a:gd name="T6" fmla="*/ 70 w 86"/>
                <a:gd name="T7" fmla="*/ 80 h 125"/>
                <a:gd name="T8" fmla="*/ 70 w 86"/>
                <a:gd name="T9" fmla="*/ 100 h 125"/>
                <a:gd name="T10" fmla="*/ 83 w 86"/>
                <a:gd name="T11" fmla="*/ 113 h 125"/>
                <a:gd name="T12" fmla="*/ 71 w 86"/>
                <a:gd name="T13" fmla="*/ 125 h 125"/>
                <a:gd name="T14" fmla="*/ 8 w 86"/>
                <a:gd name="T15" fmla="*/ 125 h 125"/>
                <a:gd name="T16" fmla="*/ 8 w 86"/>
                <a:gd name="T17" fmla="*/ 79 h 125"/>
                <a:gd name="T18" fmla="*/ 0 w 86"/>
                <a:gd name="T19" fmla="*/ 71 h 125"/>
                <a:gd name="T20" fmla="*/ 8 w 86"/>
                <a:gd name="T21" fmla="*/ 63 h 125"/>
                <a:gd name="T22" fmla="*/ 70 w 86"/>
                <a:gd name="T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5">
                  <a:moveTo>
                    <a:pt x="70" y="0"/>
                  </a:moveTo>
                  <a:cubicBezTo>
                    <a:pt x="76" y="0"/>
                    <a:pt x="81" y="1"/>
                    <a:pt x="86" y="2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77" y="100"/>
                    <a:pt x="83" y="106"/>
                    <a:pt x="83" y="113"/>
                  </a:cubicBezTo>
                  <a:cubicBezTo>
                    <a:pt x="83" y="120"/>
                    <a:pt x="77" y="125"/>
                    <a:pt x="71" y="125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4" y="79"/>
                    <a:pt x="0" y="76"/>
                    <a:pt x="0" y="71"/>
                  </a:cubicBezTo>
                  <a:cubicBezTo>
                    <a:pt x="0" y="67"/>
                    <a:pt x="4" y="63"/>
                    <a:pt x="8" y="63"/>
                  </a:cubicBezTo>
                  <a:cubicBezTo>
                    <a:pt x="8" y="29"/>
                    <a:pt x="35" y="0"/>
                    <a:pt x="70" y="0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669925" y="2990850"/>
              <a:ext cx="420688" cy="185738"/>
            </a:xfrm>
            <a:custGeom>
              <a:avLst/>
              <a:gdLst>
                <a:gd name="T0" fmla="*/ 54 w 70"/>
                <a:gd name="T1" fmla="*/ 0 h 31"/>
                <a:gd name="T2" fmla="*/ 70 w 70"/>
                <a:gd name="T3" fmla="*/ 2 h 31"/>
                <a:gd name="T4" fmla="*/ 70 w 70"/>
                <a:gd name="T5" fmla="*/ 31 h 31"/>
                <a:gd name="T6" fmla="*/ 0 w 70"/>
                <a:gd name="T7" fmla="*/ 31 h 31"/>
                <a:gd name="T8" fmla="*/ 54 w 7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1">
                  <a:moveTo>
                    <a:pt x="54" y="0"/>
                  </a:moveTo>
                  <a:cubicBezTo>
                    <a:pt x="60" y="0"/>
                    <a:pt x="65" y="1"/>
                    <a:pt x="70" y="2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1" y="13"/>
                    <a:pt x="31" y="0"/>
                    <a:pt x="54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22300" y="3740150"/>
              <a:ext cx="749300" cy="561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22300" y="4302125"/>
              <a:ext cx="749300" cy="185738"/>
            </a:xfrm>
            <a:prstGeom prst="rect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993775" y="3740150"/>
              <a:ext cx="377825" cy="56197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93775" y="4302125"/>
              <a:ext cx="377825" cy="185738"/>
            </a:xfrm>
            <a:prstGeom prst="rect">
              <a:avLst/>
            </a:prstGeom>
            <a:solidFill>
              <a:srgbClr val="33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1276350" y="5051425"/>
              <a:ext cx="192088" cy="95250"/>
            </a:xfrm>
            <a:custGeom>
              <a:avLst/>
              <a:gdLst>
                <a:gd name="T0" fmla="*/ 32 w 32"/>
                <a:gd name="T1" fmla="*/ 16 h 16"/>
                <a:gd name="T2" fmla="*/ 16 w 32"/>
                <a:gd name="T3" fmla="*/ 0 h 16"/>
                <a:gd name="T4" fmla="*/ 0 w 32"/>
                <a:gd name="T5" fmla="*/ 0 h 16"/>
                <a:gd name="T6" fmla="*/ 0 w 32"/>
                <a:gd name="T7" fmla="*/ 16 h 16"/>
                <a:gd name="T8" fmla="*/ 32 w 32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32" y="16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16"/>
                    <a:pt x="20" y="16"/>
                    <a:pt x="32" y="16"/>
                  </a:cubicBezTo>
                  <a:close/>
                </a:path>
              </a:pathLst>
            </a:custGeom>
            <a:solidFill>
              <a:srgbClr val="27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952500" y="3740150"/>
              <a:ext cx="84138" cy="490538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993775" y="3740150"/>
              <a:ext cx="377825" cy="95250"/>
            </a:xfrm>
            <a:custGeom>
              <a:avLst/>
              <a:gdLst>
                <a:gd name="T0" fmla="*/ 238 w 238"/>
                <a:gd name="T1" fmla="*/ 0 h 60"/>
                <a:gd name="T2" fmla="*/ 0 w 238"/>
                <a:gd name="T3" fmla="*/ 0 h 60"/>
                <a:gd name="T4" fmla="*/ 57 w 238"/>
                <a:gd name="T5" fmla="*/ 60 h 60"/>
                <a:gd name="T6" fmla="*/ 238 w 238"/>
                <a:gd name="T7" fmla="*/ 15 h 60"/>
                <a:gd name="T8" fmla="*/ 238 w 238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60">
                  <a:moveTo>
                    <a:pt x="238" y="0"/>
                  </a:moveTo>
                  <a:lnTo>
                    <a:pt x="0" y="0"/>
                  </a:lnTo>
                  <a:lnTo>
                    <a:pt x="57" y="60"/>
                  </a:lnTo>
                  <a:lnTo>
                    <a:pt x="238" y="1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1131888" y="3284538"/>
              <a:ext cx="96838" cy="95250"/>
            </a:xfrm>
            <a:custGeom>
              <a:avLst/>
              <a:gdLst>
                <a:gd name="T0" fmla="*/ 6 w 16"/>
                <a:gd name="T1" fmla="*/ 1 h 16"/>
                <a:gd name="T2" fmla="*/ 15 w 16"/>
                <a:gd name="T3" fmla="*/ 6 h 16"/>
                <a:gd name="T4" fmla="*/ 10 w 16"/>
                <a:gd name="T5" fmla="*/ 15 h 16"/>
                <a:gd name="T6" fmla="*/ 1 w 16"/>
                <a:gd name="T7" fmla="*/ 10 h 16"/>
                <a:gd name="T8" fmla="*/ 6 w 16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10" y="0"/>
                    <a:pt x="14" y="2"/>
                    <a:pt x="15" y="6"/>
                  </a:cubicBezTo>
                  <a:cubicBezTo>
                    <a:pt x="16" y="10"/>
                    <a:pt x="13" y="14"/>
                    <a:pt x="10" y="15"/>
                  </a:cubicBezTo>
                  <a:cubicBezTo>
                    <a:pt x="6" y="16"/>
                    <a:pt x="2" y="14"/>
                    <a:pt x="1" y="10"/>
                  </a:cubicBezTo>
                  <a:cubicBezTo>
                    <a:pt x="0" y="6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1150938" y="3290888"/>
              <a:ext cx="53975" cy="58738"/>
            </a:xfrm>
            <a:prstGeom prst="ellipse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760413" y="3375025"/>
              <a:ext cx="84138" cy="77788"/>
            </a:xfrm>
            <a:prstGeom prst="ellipse">
              <a:avLst/>
            </a:prstGeom>
            <a:solidFill>
              <a:srgbClr val="E2A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1263650" y="3375025"/>
              <a:ext cx="77788" cy="77788"/>
            </a:xfrm>
            <a:prstGeom prst="ellipse">
              <a:avLst/>
            </a:prstGeom>
            <a:solidFill>
              <a:srgbClr val="DC9A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44550" y="3236913"/>
              <a:ext cx="173038" cy="95250"/>
            </a:xfrm>
            <a:custGeom>
              <a:avLst/>
              <a:gdLst>
                <a:gd name="T0" fmla="*/ 11 w 29"/>
                <a:gd name="T1" fmla="*/ 2 h 16"/>
                <a:gd name="T2" fmla="*/ 28 w 29"/>
                <a:gd name="T3" fmla="*/ 12 h 16"/>
                <a:gd name="T4" fmla="*/ 29 w 29"/>
                <a:gd name="T5" fmla="*/ 16 h 16"/>
                <a:gd name="T6" fmla="*/ 0 w 29"/>
                <a:gd name="T7" fmla="*/ 16 h 16"/>
                <a:gd name="T8" fmla="*/ 11 w 29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11" y="2"/>
                  </a:moveTo>
                  <a:cubicBezTo>
                    <a:pt x="18" y="0"/>
                    <a:pt x="26" y="5"/>
                    <a:pt x="28" y="12"/>
                  </a:cubicBezTo>
                  <a:cubicBezTo>
                    <a:pt x="29" y="14"/>
                    <a:pt x="29" y="15"/>
                    <a:pt x="2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0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881063" y="3284538"/>
              <a:ext cx="95250" cy="95250"/>
            </a:xfrm>
            <a:custGeom>
              <a:avLst/>
              <a:gdLst>
                <a:gd name="T0" fmla="*/ 6 w 16"/>
                <a:gd name="T1" fmla="*/ 1 h 16"/>
                <a:gd name="T2" fmla="*/ 15 w 16"/>
                <a:gd name="T3" fmla="*/ 6 h 16"/>
                <a:gd name="T4" fmla="*/ 10 w 16"/>
                <a:gd name="T5" fmla="*/ 15 h 16"/>
                <a:gd name="T6" fmla="*/ 1 w 16"/>
                <a:gd name="T7" fmla="*/ 10 h 16"/>
                <a:gd name="T8" fmla="*/ 6 w 16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10" y="0"/>
                    <a:pt x="14" y="2"/>
                    <a:pt x="15" y="6"/>
                  </a:cubicBezTo>
                  <a:cubicBezTo>
                    <a:pt x="16" y="10"/>
                    <a:pt x="14" y="14"/>
                    <a:pt x="10" y="15"/>
                  </a:cubicBezTo>
                  <a:cubicBezTo>
                    <a:pt x="6" y="16"/>
                    <a:pt x="2" y="14"/>
                    <a:pt x="1" y="10"/>
                  </a:cubicBezTo>
                  <a:cubicBezTo>
                    <a:pt x="0" y="6"/>
                    <a:pt x="3" y="2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auto">
            <a:xfrm>
              <a:off x="904875" y="3290888"/>
              <a:ext cx="53975" cy="58738"/>
            </a:xfrm>
            <a:prstGeom prst="ellipse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622300" y="3740150"/>
              <a:ext cx="371475" cy="95250"/>
            </a:xfrm>
            <a:custGeom>
              <a:avLst/>
              <a:gdLst>
                <a:gd name="T0" fmla="*/ 0 w 234"/>
                <a:gd name="T1" fmla="*/ 0 h 60"/>
                <a:gd name="T2" fmla="*/ 234 w 234"/>
                <a:gd name="T3" fmla="*/ 0 h 60"/>
                <a:gd name="T4" fmla="*/ 181 w 234"/>
                <a:gd name="T5" fmla="*/ 60 h 60"/>
                <a:gd name="T6" fmla="*/ 0 w 234"/>
                <a:gd name="T7" fmla="*/ 15 h 60"/>
                <a:gd name="T8" fmla="*/ 0 w 2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60">
                  <a:moveTo>
                    <a:pt x="0" y="0"/>
                  </a:moveTo>
                  <a:lnTo>
                    <a:pt x="234" y="0"/>
                  </a:lnTo>
                  <a:lnTo>
                    <a:pt x="181" y="60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939800" y="3530600"/>
              <a:ext cx="114300" cy="53975"/>
            </a:xfrm>
            <a:custGeom>
              <a:avLst/>
              <a:gdLst>
                <a:gd name="T0" fmla="*/ 4 w 19"/>
                <a:gd name="T1" fmla="*/ 1 h 9"/>
                <a:gd name="T2" fmla="*/ 15 w 19"/>
                <a:gd name="T3" fmla="*/ 1 h 9"/>
                <a:gd name="T4" fmla="*/ 18 w 19"/>
                <a:gd name="T5" fmla="*/ 1 h 9"/>
                <a:gd name="T6" fmla="*/ 18 w 19"/>
                <a:gd name="T7" fmla="*/ 4 h 9"/>
                <a:gd name="T8" fmla="*/ 1 w 19"/>
                <a:gd name="T9" fmla="*/ 4 h 9"/>
                <a:gd name="T10" fmla="*/ 1 w 19"/>
                <a:gd name="T11" fmla="*/ 1 h 9"/>
                <a:gd name="T12" fmla="*/ 4 w 19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4" y="1"/>
                  </a:moveTo>
                  <a:cubicBezTo>
                    <a:pt x="7" y="4"/>
                    <a:pt x="12" y="4"/>
                    <a:pt x="15" y="1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19" y="2"/>
                    <a:pt x="19" y="3"/>
                    <a:pt x="18" y="4"/>
                  </a:cubicBezTo>
                  <a:cubicBezTo>
                    <a:pt x="13" y="9"/>
                    <a:pt x="6" y="9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276350" y="4487863"/>
              <a:ext cx="95250" cy="563563"/>
            </a:xfrm>
            <a:prstGeom prst="rect">
              <a:avLst/>
            </a:prstGeom>
            <a:solidFill>
              <a:srgbClr val="33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622300" y="5051425"/>
              <a:ext cx="185738" cy="95250"/>
            </a:xfrm>
            <a:custGeom>
              <a:avLst/>
              <a:gdLst>
                <a:gd name="T0" fmla="*/ 31 w 31"/>
                <a:gd name="T1" fmla="*/ 16 h 16"/>
                <a:gd name="T2" fmla="*/ 16 w 31"/>
                <a:gd name="T3" fmla="*/ 0 h 16"/>
                <a:gd name="T4" fmla="*/ 0 w 31"/>
                <a:gd name="T5" fmla="*/ 0 h 16"/>
                <a:gd name="T6" fmla="*/ 0 w 31"/>
                <a:gd name="T7" fmla="*/ 16 h 16"/>
                <a:gd name="T8" fmla="*/ 31 w 3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">
                  <a:moveTo>
                    <a:pt x="31" y="16"/>
                  </a:moveTo>
                  <a:cubicBezTo>
                    <a:pt x="31" y="7"/>
                    <a:pt x="24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16"/>
                    <a:pt x="20" y="16"/>
                    <a:pt x="31" y="16"/>
                  </a:cubicBezTo>
                  <a:close/>
                </a:path>
              </a:pathLst>
            </a:custGeom>
            <a:solidFill>
              <a:srgbClr val="27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622300" y="4487863"/>
              <a:ext cx="96838" cy="563563"/>
            </a:xfrm>
            <a:prstGeom prst="rect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50"/>
            <p:cNvSpPr/>
            <p:nvPr/>
          </p:nvSpPr>
          <p:spPr bwMode="auto">
            <a:xfrm>
              <a:off x="1371600" y="3686175"/>
              <a:ext cx="150813" cy="149225"/>
            </a:xfrm>
            <a:custGeom>
              <a:avLst/>
              <a:gdLst>
                <a:gd name="T0" fmla="*/ 0 w 25"/>
                <a:gd name="T1" fmla="*/ 25 h 25"/>
                <a:gd name="T2" fmla="*/ 25 w 25"/>
                <a:gd name="T3" fmla="*/ 0 h 25"/>
                <a:gd name="T4" fmla="*/ 10 w 25"/>
                <a:gd name="T5" fmla="*/ 0 h 25"/>
                <a:gd name="T6" fmla="*/ 0 w 25"/>
                <a:gd name="T7" fmla="*/ 9 h 25"/>
                <a:gd name="T8" fmla="*/ 0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14" y="25"/>
                    <a:pt x="25" y="14"/>
                    <a:pt x="2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5" y="9"/>
                    <a:pt x="0" y="9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1431925" y="2913063"/>
              <a:ext cx="90488" cy="77311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52"/>
            <p:cNvSpPr/>
            <p:nvPr/>
          </p:nvSpPr>
          <p:spPr bwMode="auto">
            <a:xfrm>
              <a:off x="473075" y="3740150"/>
              <a:ext cx="149225" cy="155575"/>
            </a:xfrm>
            <a:custGeom>
              <a:avLst/>
              <a:gdLst>
                <a:gd name="T0" fmla="*/ 25 w 25"/>
                <a:gd name="T1" fmla="*/ 0 h 26"/>
                <a:gd name="T2" fmla="*/ 0 w 25"/>
                <a:gd name="T3" fmla="*/ 26 h 26"/>
                <a:gd name="T4" fmla="*/ 15 w 25"/>
                <a:gd name="T5" fmla="*/ 26 h 26"/>
                <a:gd name="T6" fmla="*/ 25 w 25"/>
                <a:gd name="T7" fmla="*/ 16 h 26"/>
                <a:gd name="T8" fmla="*/ 25 w 2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0"/>
                    <a:pt x="20" y="16"/>
                    <a:pt x="25" y="1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6" name="Rectangle 53"/>
            <p:cNvSpPr>
              <a:spLocks noChangeArrowheads="1"/>
            </p:cNvSpPr>
            <p:nvPr/>
          </p:nvSpPr>
          <p:spPr bwMode="auto">
            <a:xfrm>
              <a:off x="473075" y="3895725"/>
              <a:ext cx="88900" cy="538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54"/>
            <p:cNvSpPr/>
            <p:nvPr/>
          </p:nvSpPr>
          <p:spPr bwMode="auto">
            <a:xfrm>
              <a:off x="1431925" y="2817813"/>
              <a:ext cx="185738" cy="95250"/>
            </a:xfrm>
            <a:custGeom>
              <a:avLst/>
              <a:gdLst>
                <a:gd name="T0" fmla="*/ 31 w 31"/>
                <a:gd name="T1" fmla="*/ 0 h 16"/>
                <a:gd name="T2" fmla="*/ 15 w 31"/>
                <a:gd name="T3" fmla="*/ 16 h 16"/>
                <a:gd name="T4" fmla="*/ 0 w 31"/>
                <a:gd name="T5" fmla="*/ 16 h 16"/>
                <a:gd name="T6" fmla="*/ 0 w 31"/>
                <a:gd name="T7" fmla="*/ 0 h 16"/>
                <a:gd name="T8" fmla="*/ 31 w 3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">
                  <a:moveTo>
                    <a:pt x="31" y="0"/>
                  </a:moveTo>
                  <a:cubicBezTo>
                    <a:pt x="31" y="9"/>
                    <a:pt x="24" y="16"/>
                    <a:pt x="15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81"/>
            <p:cNvSpPr/>
            <p:nvPr/>
          </p:nvSpPr>
          <p:spPr bwMode="auto">
            <a:xfrm>
              <a:off x="473075" y="4433888"/>
              <a:ext cx="88900" cy="144463"/>
            </a:xfrm>
            <a:custGeom>
              <a:avLst/>
              <a:gdLst>
                <a:gd name="T0" fmla="*/ 15 w 15"/>
                <a:gd name="T1" fmla="*/ 24 h 24"/>
                <a:gd name="T2" fmla="*/ 0 w 15"/>
                <a:gd name="T3" fmla="*/ 8 h 24"/>
                <a:gd name="T4" fmla="*/ 0 w 15"/>
                <a:gd name="T5" fmla="*/ 0 h 24"/>
                <a:gd name="T6" fmla="*/ 15 w 15"/>
                <a:gd name="T7" fmla="*/ 0 h 24"/>
                <a:gd name="T8" fmla="*/ 15 w 1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5" y="24"/>
                  </a:moveTo>
                  <a:cubicBezTo>
                    <a:pt x="7" y="24"/>
                    <a:pt x="0" y="17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82"/>
            <p:cNvSpPr/>
            <p:nvPr/>
          </p:nvSpPr>
          <p:spPr bwMode="auto">
            <a:xfrm>
              <a:off x="622300" y="2990850"/>
              <a:ext cx="749300" cy="388938"/>
            </a:xfrm>
            <a:custGeom>
              <a:avLst/>
              <a:gdLst>
                <a:gd name="T0" fmla="*/ 62 w 125"/>
                <a:gd name="T1" fmla="*/ 0 h 65"/>
                <a:gd name="T2" fmla="*/ 125 w 125"/>
                <a:gd name="T3" fmla="*/ 63 h 65"/>
                <a:gd name="T4" fmla="*/ 123 w 125"/>
                <a:gd name="T5" fmla="*/ 65 h 65"/>
                <a:gd name="T6" fmla="*/ 121 w 125"/>
                <a:gd name="T7" fmla="*/ 63 h 65"/>
                <a:gd name="T8" fmla="*/ 62 w 125"/>
                <a:gd name="T9" fmla="*/ 4 h 65"/>
                <a:gd name="T10" fmla="*/ 4 w 125"/>
                <a:gd name="T11" fmla="*/ 63 h 65"/>
                <a:gd name="T12" fmla="*/ 2 w 125"/>
                <a:gd name="T13" fmla="*/ 65 h 65"/>
                <a:gd name="T14" fmla="*/ 0 w 125"/>
                <a:gd name="T15" fmla="*/ 63 h 65"/>
                <a:gd name="T16" fmla="*/ 62 w 12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65">
                  <a:moveTo>
                    <a:pt x="62" y="0"/>
                  </a:moveTo>
                  <a:cubicBezTo>
                    <a:pt x="97" y="0"/>
                    <a:pt x="125" y="28"/>
                    <a:pt x="125" y="63"/>
                  </a:cubicBezTo>
                  <a:cubicBezTo>
                    <a:pt x="125" y="64"/>
                    <a:pt x="124" y="65"/>
                    <a:pt x="123" y="65"/>
                  </a:cubicBezTo>
                  <a:cubicBezTo>
                    <a:pt x="122" y="65"/>
                    <a:pt x="121" y="64"/>
                    <a:pt x="121" y="63"/>
                  </a:cubicBezTo>
                  <a:cubicBezTo>
                    <a:pt x="121" y="30"/>
                    <a:pt x="95" y="4"/>
                    <a:pt x="62" y="4"/>
                  </a:cubicBezTo>
                  <a:cubicBezTo>
                    <a:pt x="30" y="4"/>
                    <a:pt x="4" y="30"/>
                    <a:pt x="4" y="63"/>
                  </a:cubicBezTo>
                  <a:cubicBezTo>
                    <a:pt x="4" y="64"/>
                    <a:pt x="3" y="65"/>
                    <a:pt x="2" y="65"/>
                  </a:cubicBezTo>
                  <a:cubicBezTo>
                    <a:pt x="1" y="65"/>
                    <a:pt x="0" y="64"/>
                    <a:pt x="0" y="63"/>
                  </a:cubicBezTo>
                  <a:cubicBezTo>
                    <a:pt x="0" y="28"/>
                    <a:pt x="28" y="0"/>
                    <a:pt x="62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>
            <a:off x="2781302" y="3757084"/>
            <a:ext cx="1894417" cy="3105149"/>
            <a:chOff x="2085975" y="2817813"/>
            <a:chExt cx="1420813" cy="2328862"/>
          </a:xfrm>
        </p:grpSpPr>
        <p:sp>
          <p:nvSpPr>
            <p:cNvPr id="41" name="Freeform 55"/>
            <p:cNvSpPr/>
            <p:nvPr/>
          </p:nvSpPr>
          <p:spPr bwMode="auto">
            <a:xfrm>
              <a:off x="2235200" y="2990850"/>
              <a:ext cx="798513" cy="749300"/>
            </a:xfrm>
            <a:custGeom>
              <a:avLst/>
              <a:gdLst>
                <a:gd name="T0" fmla="*/ 63 w 133"/>
                <a:gd name="T1" fmla="*/ 0 h 125"/>
                <a:gd name="T2" fmla="*/ 125 w 133"/>
                <a:gd name="T3" fmla="*/ 63 h 125"/>
                <a:gd name="T4" fmla="*/ 133 w 133"/>
                <a:gd name="T5" fmla="*/ 71 h 125"/>
                <a:gd name="T6" fmla="*/ 125 w 133"/>
                <a:gd name="T7" fmla="*/ 79 h 125"/>
                <a:gd name="T8" fmla="*/ 125 w 133"/>
                <a:gd name="T9" fmla="*/ 125 h 125"/>
                <a:gd name="T10" fmla="*/ 0 w 133"/>
                <a:gd name="T11" fmla="*/ 125 h 125"/>
                <a:gd name="T12" fmla="*/ 0 w 133"/>
                <a:gd name="T13" fmla="*/ 63 h 125"/>
                <a:gd name="T14" fmla="*/ 63 w 133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5">
                  <a:moveTo>
                    <a:pt x="63" y="0"/>
                  </a:moveTo>
                  <a:cubicBezTo>
                    <a:pt x="98" y="0"/>
                    <a:pt x="125" y="29"/>
                    <a:pt x="125" y="63"/>
                  </a:cubicBezTo>
                  <a:cubicBezTo>
                    <a:pt x="130" y="63"/>
                    <a:pt x="133" y="67"/>
                    <a:pt x="133" y="71"/>
                  </a:cubicBezTo>
                  <a:cubicBezTo>
                    <a:pt x="133" y="76"/>
                    <a:pt x="130" y="79"/>
                    <a:pt x="125" y="79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84" y="125"/>
                    <a:pt x="42" y="125"/>
                    <a:pt x="0" y="12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56"/>
            <p:cNvSpPr/>
            <p:nvPr/>
          </p:nvSpPr>
          <p:spPr bwMode="auto">
            <a:xfrm>
              <a:off x="2709863" y="3236913"/>
              <a:ext cx="166688" cy="95250"/>
            </a:xfrm>
            <a:custGeom>
              <a:avLst/>
              <a:gdLst>
                <a:gd name="T0" fmla="*/ 10 w 28"/>
                <a:gd name="T1" fmla="*/ 2 h 16"/>
                <a:gd name="T2" fmla="*/ 28 w 28"/>
                <a:gd name="T3" fmla="*/ 12 h 16"/>
                <a:gd name="T4" fmla="*/ 28 w 28"/>
                <a:gd name="T5" fmla="*/ 16 h 16"/>
                <a:gd name="T6" fmla="*/ 0 w 28"/>
                <a:gd name="T7" fmla="*/ 16 h 16"/>
                <a:gd name="T8" fmla="*/ 10 w 28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10" y="2"/>
                  </a:moveTo>
                  <a:cubicBezTo>
                    <a:pt x="18" y="0"/>
                    <a:pt x="26" y="5"/>
                    <a:pt x="28" y="12"/>
                  </a:cubicBezTo>
                  <a:cubicBezTo>
                    <a:pt x="28" y="14"/>
                    <a:pt x="28" y="15"/>
                    <a:pt x="2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0"/>
                    <a:pt x="4" y="4"/>
                    <a:pt x="10" y="2"/>
                  </a:cubicBezTo>
                  <a:close/>
                </a:path>
              </a:pathLst>
            </a:custGeom>
            <a:solidFill>
              <a:srgbClr val="C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57"/>
            <p:cNvSpPr/>
            <p:nvPr/>
          </p:nvSpPr>
          <p:spPr bwMode="auto">
            <a:xfrm>
              <a:off x="2193925" y="2990850"/>
              <a:ext cx="515938" cy="749300"/>
            </a:xfrm>
            <a:custGeom>
              <a:avLst/>
              <a:gdLst>
                <a:gd name="T0" fmla="*/ 70 w 86"/>
                <a:gd name="T1" fmla="*/ 0 h 125"/>
                <a:gd name="T2" fmla="*/ 86 w 86"/>
                <a:gd name="T3" fmla="*/ 2 h 125"/>
                <a:gd name="T4" fmla="*/ 86 w 86"/>
                <a:gd name="T5" fmla="*/ 80 h 125"/>
                <a:gd name="T6" fmla="*/ 70 w 86"/>
                <a:gd name="T7" fmla="*/ 80 h 125"/>
                <a:gd name="T8" fmla="*/ 70 w 86"/>
                <a:gd name="T9" fmla="*/ 100 h 125"/>
                <a:gd name="T10" fmla="*/ 82 w 86"/>
                <a:gd name="T11" fmla="*/ 113 h 125"/>
                <a:gd name="T12" fmla="*/ 70 w 86"/>
                <a:gd name="T13" fmla="*/ 125 h 125"/>
                <a:gd name="T14" fmla="*/ 7 w 86"/>
                <a:gd name="T15" fmla="*/ 125 h 125"/>
                <a:gd name="T16" fmla="*/ 7 w 86"/>
                <a:gd name="T17" fmla="*/ 79 h 125"/>
                <a:gd name="T18" fmla="*/ 0 w 86"/>
                <a:gd name="T19" fmla="*/ 71 h 125"/>
                <a:gd name="T20" fmla="*/ 7 w 86"/>
                <a:gd name="T21" fmla="*/ 63 h 125"/>
                <a:gd name="T22" fmla="*/ 70 w 86"/>
                <a:gd name="T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5">
                  <a:moveTo>
                    <a:pt x="70" y="0"/>
                  </a:moveTo>
                  <a:cubicBezTo>
                    <a:pt x="75" y="0"/>
                    <a:pt x="81" y="1"/>
                    <a:pt x="86" y="2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77" y="100"/>
                    <a:pt x="82" y="106"/>
                    <a:pt x="82" y="113"/>
                  </a:cubicBezTo>
                  <a:cubicBezTo>
                    <a:pt x="82" y="120"/>
                    <a:pt x="77" y="125"/>
                    <a:pt x="70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3" y="79"/>
                    <a:pt x="0" y="76"/>
                    <a:pt x="0" y="71"/>
                  </a:cubicBezTo>
                  <a:cubicBezTo>
                    <a:pt x="0" y="67"/>
                    <a:pt x="3" y="63"/>
                    <a:pt x="7" y="63"/>
                  </a:cubicBezTo>
                  <a:cubicBezTo>
                    <a:pt x="7" y="29"/>
                    <a:pt x="35" y="0"/>
                    <a:pt x="70" y="0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4" name="Rectangle 58"/>
            <p:cNvSpPr>
              <a:spLocks noChangeArrowheads="1"/>
            </p:cNvSpPr>
            <p:nvPr/>
          </p:nvSpPr>
          <p:spPr bwMode="auto">
            <a:xfrm>
              <a:off x="2235200" y="3740150"/>
              <a:ext cx="749300" cy="561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5" name="Rectangle 59"/>
            <p:cNvSpPr>
              <a:spLocks noChangeArrowheads="1"/>
            </p:cNvSpPr>
            <p:nvPr/>
          </p:nvSpPr>
          <p:spPr bwMode="auto">
            <a:xfrm>
              <a:off x="2235200" y="4302125"/>
              <a:ext cx="749300" cy="185738"/>
            </a:xfrm>
            <a:prstGeom prst="rect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6" name="Rectangle 60"/>
            <p:cNvSpPr>
              <a:spLocks noChangeArrowheads="1"/>
            </p:cNvSpPr>
            <p:nvPr/>
          </p:nvSpPr>
          <p:spPr bwMode="auto">
            <a:xfrm>
              <a:off x="2613025" y="3740150"/>
              <a:ext cx="371475" cy="56197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7" name="Rectangle 61"/>
            <p:cNvSpPr>
              <a:spLocks noChangeArrowheads="1"/>
            </p:cNvSpPr>
            <p:nvPr/>
          </p:nvSpPr>
          <p:spPr bwMode="auto">
            <a:xfrm>
              <a:off x="2613025" y="4302125"/>
              <a:ext cx="371475" cy="185738"/>
            </a:xfrm>
            <a:prstGeom prst="rect">
              <a:avLst/>
            </a:prstGeom>
            <a:solidFill>
              <a:srgbClr val="33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62"/>
            <p:cNvSpPr/>
            <p:nvPr/>
          </p:nvSpPr>
          <p:spPr bwMode="auto">
            <a:xfrm>
              <a:off x="2895600" y="5051425"/>
              <a:ext cx="185738" cy="95250"/>
            </a:xfrm>
            <a:custGeom>
              <a:avLst/>
              <a:gdLst>
                <a:gd name="T0" fmla="*/ 31 w 31"/>
                <a:gd name="T1" fmla="*/ 16 h 16"/>
                <a:gd name="T2" fmla="*/ 15 w 31"/>
                <a:gd name="T3" fmla="*/ 0 h 16"/>
                <a:gd name="T4" fmla="*/ 0 w 31"/>
                <a:gd name="T5" fmla="*/ 0 h 16"/>
                <a:gd name="T6" fmla="*/ 0 w 31"/>
                <a:gd name="T7" fmla="*/ 16 h 16"/>
                <a:gd name="T8" fmla="*/ 31 w 3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">
                  <a:moveTo>
                    <a:pt x="31" y="16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16"/>
                    <a:pt x="19" y="16"/>
                    <a:pt x="31" y="16"/>
                  </a:cubicBezTo>
                  <a:close/>
                </a:path>
              </a:pathLst>
            </a:custGeom>
            <a:solidFill>
              <a:srgbClr val="27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9" name="Rectangle 63"/>
            <p:cNvSpPr>
              <a:spLocks noChangeArrowheads="1"/>
            </p:cNvSpPr>
            <p:nvPr/>
          </p:nvSpPr>
          <p:spPr bwMode="auto">
            <a:xfrm>
              <a:off x="2571750" y="3740150"/>
              <a:ext cx="84138" cy="490538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64"/>
            <p:cNvSpPr/>
            <p:nvPr/>
          </p:nvSpPr>
          <p:spPr bwMode="auto">
            <a:xfrm>
              <a:off x="2613025" y="3740150"/>
              <a:ext cx="371475" cy="95250"/>
            </a:xfrm>
            <a:custGeom>
              <a:avLst/>
              <a:gdLst>
                <a:gd name="T0" fmla="*/ 234 w 234"/>
                <a:gd name="T1" fmla="*/ 0 h 60"/>
                <a:gd name="T2" fmla="*/ 0 w 234"/>
                <a:gd name="T3" fmla="*/ 0 h 60"/>
                <a:gd name="T4" fmla="*/ 57 w 234"/>
                <a:gd name="T5" fmla="*/ 60 h 60"/>
                <a:gd name="T6" fmla="*/ 234 w 234"/>
                <a:gd name="T7" fmla="*/ 15 h 60"/>
                <a:gd name="T8" fmla="*/ 234 w 2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60">
                  <a:moveTo>
                    <a:pt x="234" y="0"/>
                  </a:moveTo>
                  <a:lnTo>
                    <a:pt x="0" y="0"/>
                  </a:lnTo>
                  <a:lnTo>
                    <a:pt x="57" y="60"/>
                  </a:lnTo>
                  <a:lnTo>
                    <a:pt x="234" y="1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65"/>
            <p:cNvSpPr/>
            <p:nvPr/>
          </p:nvSpPr>
          <p:spPr bwMode="auto">
            <a:xfrm>
              <a:off x="2744788" y="3284538"/>
              <a:ext cx="96838" cy="95250"/>
            </a:xfrm>
            <a:custGeom>
              <a:avLst/>
              <a:gdLst>
                <a:gd name="T0" fmla="*/ 6 w 16"/>
                <a:gd name="T1" fmla="*/ 1 h 16"/>
                <a:gd name="T2" fmla="*/ 15 w 16"/>
                <a:gd name="T3" fmla="*/ 6 h 16"/>
                <a:gd name="T4" fmla="*/ 10 w 16"/>
                <a:gd name="T5" fmla="*/ 15 h 16"/>
                <a:gd name="T6" fmla="*/ 1 w 16"/>
                <a:gd name="T7" fmla="*/ 10 h 16"/>
                <a:gd name="T8" fmla="*/ 6 w 16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10" y="0"/>
                    <a:pt x="14" y="2"/>
                    <a:pt x="15" y="6"/>
                  </a:cubicBezTo>
                  <a:cubicBezTo>
                    <a:pt x="16" y="10"/>
                    <a:pt x="14" y="14"/>
                    <a:pt x="10" y="15"/>
                  </a:cubicBezTo>
                  <a:cubicBezTo>
                    <a:pt x="6" y="16"/>
                    <a:pt x="2" y="14"/>
                    <a:pt x="1" y="10"/>
                  </a:cubicBezTo>
                  <a:cubicBezTo>
                    <a:pt x="0" y="6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2" name="Oval 66"/>
            <p:cNvSpPr>
              <a:spLocks noChangeArrowheads="1"/>
            </p:cNvSpPr>
            <p:nvPr/>
          </p:nvSpPr>
          <p:spPr bwMode="auto">
            <a:xfrm>
              <a:off x="2763838" y="3290888"/>
              <a:ext cx="58738" cy="58738"/>
            </a:xfrm>
            <a:prstGeom prst="ellipse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3" name="Oval 67"/>
            <p:cNvSpPr>
              <a:spLocks noChangeArrowheads="1"/>
            </p:cNvSpPr>
            <p:nvPr/>
          </p:nvSpPr>
          <p:spPr bwMode="auto">
            <a:xfrm>
              <a:off x="2379663" y="3375025"/>
              <a:ext cx="77788" cy="77788"/>
            </a:xfrm>
            <a:prstGeom prst="ellipse">
              <a:avLst/>
            </a:prstGeom>
            <a:solidFill>
              <a:srgbClr val="E2A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4" name="Oval 68"/>
            <p:cNvSpPr>
              <a:spLocks noChangeArrowheads="1"/>
            </p:cNvSpPr>
            <p:nvPr/>
          </p:nvSpPr>
          <p:spPr bwMode="auto">
            <a:xfrm>
              <a:off x="2876550" y="3375025"/>
              <a:ext cx="84138" cy="77788"/>
            </a:xfrm>
            <a:prstGeom prst="ellipse">
              <a:avLst/>
            </a:prstGeom>
            <a:solidFill>
              <a:srgbClr val="DC9A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69"/>
            <p:cNvSpPr/>
            <p:nvPr/>
          </p:nvSpPr>
          <p:spPr bwMode="auto">
            <a:xfrm>
              <a:off x="2457450" y="3236913"/>
              <a:ext cx="173038" cy="95250"/>
            </a:xfrm>
            <a:custGeom>
              <a:avLst/>
              <a:gdLst>
                <a:gd name="T0" fmla="*/ 11 w 29"/>
                <a:gd name="T1" fmla="*/ 2 h 16"/>
                <a:gd name="T2" fmla="*/ 29 w 29"/>
                <a:gd name="T3" fmla="*/ 12 h 16"/>
                <a:gd name="T4" fmla="*/ 29 w 29"/>
                <a:gd name="T5" fmla="*/ 16 h 16"/>
                <a:gd name="T6" fmla="*/ 0 w 29"/>
                <a:gd name="T7" fmla="*/ 16 h 16"/>
                <a:gd name="T8" fmla="*/ 11 w 29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11" y="2"/>
                  </a:moveTo>
                  <a:cubicBezTo>
                    <a:pt x="19" y="0"/>
                    <a:pt x="27" y="5"/>
                    <a:pt x="29" y="12"/>
                  </a:cubicBezTo>
                  <a:cubicBezTo>
                    <a:pt x="29" y="14"/>
                    <a:pt x="29" y="15"/>
                    <a:pt x="2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0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70"/>
            <p:cNvSpPr/>
            <p:nvPr/>
          </p:nvSpPr>
          <p:spPr bwMode="auto">
            <a:xfrm>
              <a:off x="2498725" y="3284538"/>
              <a:ext cx="96838" cy="95250"/>
            </a:xfrm>
            <a:custGeom>
              <a:avLst/>
              <a:gdLst>
                <a:gd name="T0" fmla="*/ 6 w 16"/>
                <a:gd name="T1" fmla="*/ 1 h 16"/>
                <a:gd name="T2" fmla="*/ 15 w 16"/>
                <a:gd name="T3" fmla="*/ 6 h 16"/>
                <a:gd name="T4" fmla="*/ 10 w 16"/>
                <a:gd name="T5" fmla="*/ 15 h 16"/>
                <a:gd name="T6" fmla="*/ 1 w 16"/>
                <a:gd name="T7" fmla="*/ 10 h 16"/>
                <a:gd name="T8" fmla="*/ 6 w 16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10" y="0"/>
                    <a:pt x="14" y="2"/>
                    <a:pt x="15" y="6"/>
                  </a:cubicBezTo>
                  <a:cubicBezTo>
                    <a:pt x="16" y="10"/>
                    <a:pt x="13" y="14"/>
                    <a:pt x="10" y="15"/>
                  </a:cubicBezTo>
                  <a:cubicBezTo>
                    <a:pt x="6" y="16"/>
                    <a:pt x="2" y="14"/>
                    <a:pt x="1" y="10"/>
                  </a:cubicBezTo>
                  <a:cubicBezTo>
                    <a:pt x="0" y="6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7" name="Oval 71"/>
            <p:cNvSpPr>
              <a:spLocks noChangeArrowheads="1"/>
            </p:cNvSpPr>
            <p:nvPr/>
          </p:nvSpPr>
          <p:spPr bwMode="auto">
            <a:xfrm>
              <a:off x="2517775" y="3290888"/>
              <a:ext cx="53975" cy="58738"/>
            </a:xfrm>
            <a:prstGeom prst="ellipse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8" name="Freeform 72"/>
            <p:cNvSpPr/>
            <p:nvPr/>
          </p:nvSpPr>
          <p:spPr bwMode="auto">
            <a:xfrm>
              <a:off x="2235200" y="3740150"/>
              <a:ext cx="377825" cy="95250"/>
            </a:xfrm>
            <a:custGeom>
              <a:avLst/>
              <a:gdLst>
                <a:gd name="T0" fmla="*/ 0 w 238"/>
                <a:gd name="T1" fmla="*/ 0 h 60"/>
                <a:gd name="T2" fmla="*/ 238 w 238"/>
                <a:gd name="T3" fmla="*/ 0 h 60"/>
                <a:gd name="T4" fmla="*/ 182 w 238"/>
                <a:gd name="T5" fmla="*/ 60 h 60"/>
                <a:gd name="T6" fmla="*/ 0 w 238"/>
                <a:gd name="T7" fmla="*/ 15 h 60"/>
                <a:gd name="T8" fmla="*/ 0 w 238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60">
                  <a:moveTo>
                    <a:pt x="0" y="0"/>
                  </a:moveTo>
                  <a:lnTo>
                    <a:pt x="238" y="0"/>
                  </a:lnTo>
                  <a:lnTo>
                    <a:pt x="182" y="60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9" name="Freeform 73"/>
            <p:cNvSpPr/>
            <p:nvPr/>
          </p:nvSpPr>
          <p:spPr bwMode="auto">
            <a:xfrm>
              <a:off x="2559050" y="3530600"/>
              <a:ext cx="107950" cy="53975"/>
            </a:xfrm>
            <a:custGeom>
              <a:avLst/>
              <a:gdLst>
                <a:gd name="T0" fmla="*/ 4 w 18"/>
                <a:gd name="T1" fmla="*/ 1 h 9"/>
                <a:gd name="T2" fmla="*/ 14 w 18"/>
                <a:gd name="T3" fmla="*/ 1 h 9"/>
                <a:gd name="T4" fmla="*/ 17 w 18"/>
                <a:gd name="T5" fmla="*/ 1 h 9"/>
                <a:gd name="T6" fmla="*/ 17 w 18"/>
                <a:gd name="T7" fmla="*/ 4 h 9"/>
                <a:gd name="T8" fmla="*/ 1 w 18"/>
                <a:gd name="T9" fmla="*/ 4 h 9"/>
                <a:gd name="T10" fmla="*/ 1 w 18"/>
                <a:gd name="T11" fmla="*/ 1 h 9"/>
                <a:gd name="T12" fmla="*/ 4 w 18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9">
                  <a:moveTo>
                    <a:pt x="4" y="1"/>
                  </a:moveTo>
                  <a:cubicBezTo>
                    <a:pt x="7" y="4"/>
                    <a:pt x="11" y="4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ubicBezTo>
                    <a:pt x="13" y="9"/>
                    <a:pt x="5" y="9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60" name="Rectangle 74"/>
            <p:cNvSpPr>
              <a:spLocks noChangeArrowheads="1"/>
            </p:cNvSpPr>
            <p:nvPr/>
          </p:nvSpPr>
          <p:spPr bwMode="auto">
            <a:xfrm>
              <a:off x="2895600" y="4487863"/>
              <a:ext cx="88900" cy="563563"/>
            </a:xfrm>
            <a:prstGeom prst="rect">
              <a:avLst/>
            </a:prstGeom>
            <a:solidFill>
              <a:srgbClr val="33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61" name="Freeform 75"/>
            <p:cNvSpPr/>
            <p:nvPr/>
          </p:nvSpPr>
          <p:spPr bwMode="auto">
            <a:xfrm>
              <a:off x="2235200" y="5051425"/>
              <a:ext cx="192088" cy="95250"/>
            </a:xfrm>
            <a:custGeom>
              <a:avLst/>
              <a:gdLst>
                <a:gd name="T0" fmla="*/ 32 w 32"/>
                <a:gd name="T1" fmla="*/ 16 h 16"/>
                <a:gd name="T2" fmla="*/ 16 w 32"/>
                <a:gd name="T3" fmla="*/ 0 h 16"/>
                <a:gd name="T4" fmla="*/ 0 w 32"/>
                <a:gd name="T5" fmla="*/ 0 h 16"/>
                <a:gd name="T6" fmla="*/ 0 w 32"/>
                <a:gd name="T7" fmla="*/ 16 h 16"/>
                <a:gd name="T8" fmla="*/ 32 w 32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6">
                  <a:moveTo>
                    <a:pt x="32" y="16"/>
                  </a:moveTo>
                  <a:cubicBezTo>
                    <a:pt x="32" y="7"/>
                    <a:pt x="2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16"/>
                    <a:pt x="20" y="16"/>
                    <a:pt x="32" y="16"/>
                  </a:cubicBezTo>
                  <a:close/>
                </a:path>
              </a:pathLst>
            </a:custGeom>
            <a:solidFill>
              <a:srgbClr val="27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62" name="Rectangle 76"/>
            <p:cNvSpPr>
              <a:spLocks noChangeArrowheads="1"/>
            </p:cNvSpPr>
            <p:nvPr/>
          </p:nvSpPr>
          <p:spPr bwMode="auto">
            <a:xfrm>
              <a:off x="2235200" y="4487863"/>
              <a:ext cx="96838" cy="563563"/>
            </a:xfrm>
            <a:prstGeom prst="rect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63" name="Freeform 77"/>
            <p:cNvSpPr/>
            <p:nvPr/>
          </p:nvSpPr>
          <p:spPr bwMode="auto">
            <a:xfrm>
              <a:off x="2235200" y="2990850"/>
              <a:ext cx="749300" cy="388938"/>
            </a:xfrm>
            <a:custGeom>
              <a:avLst/>
              <a:gdLst>
                <a:gd name="T0" fmla="*/ 63 w 125"/>
                <a:gd name="T1" fmla="*/ 0 h 65"/>
                <a:gd name="T2" fmla="*/ 125 w 125"/>
                <a:gd name="T3" fmla="*/ 63 h 65"/>
                <a:gd name="T4" fmla="*/ 124 w 125"/>
                <a:gd name="T5" fmla="*/ 65 h 65"/>
                <a:gd name="T6" fmla="*/ 122 w 125"/>
                <a:gd name="T7" fmla="*/ 63 h 65"/>
                <a:gd name="T8" fmla="*/ 63 w 125"/>
                <a:gd name="T9" fmla="*/ 4 h 65"/>
                <a:gd name="T10" fmla="*/ 4 w 125"/>
                <a:gd name="T11" fmla="*/ 63 h 65"/>
                <a:gd name="T12" fmla="*/ 2 w 125"/>
                <a:gd name="T13" fmla="*/ 65 h 65"/>
                <a:gd name="T14" fmla="*/ 0 w 125"/>
                <a:gd name="T15" fmla="*/ 63 h 65"/>
                <a:gd name="T16" fmla="*/ 63 w 12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65">
                  <a:moveTo>
                    <a:pt x="63" y="0"/>
                  </a:moveTo>
                  <a:cubicBezTo>
                    <a:pt x="97" y="0"/>
                    <a:pt x="125" y="28"/>
                    <a:pt x="125" y="63"/>
                  </a:cubicBezTo>
                  <a:cubicBezTo>
                    <a:pt x="125" y="64"/>
                    <a:pt x="125" y="65"/>
                    <a:pt x="124" y="65"/>
                  </a:cubicBezTo>
                  <a:cubicBezTo>
                    <a:pt x="123" y="65"/>
                    <a:pt x="122" y="64"/>
                    <a:pt x="122" y="63"/>
                  </a:cubicBezTo>
                  <a:cubicBezTo>
                    <a:pt x="122" y="30"/>
                    <a:pt x="95" y="4"/>
                    <a:pt x="63" y="4"/>
                  </a:cubicBezTo>
                  <a:cubicBezTo>
                    <a:pt x="30" y="4"/>
                    <a:pt x="4" y="30"/>
                    <a:pt x="4" y="63"/>
                  </a:cubicBezTo>
                  <a:cubicBezTo>
                    <a:pt x="4" y="64"/>
                    <a:pt x="3" y="65"/>
                    <a:pt x="2" y="65"/>
                  </a:cubicBezTo>
                  <a:cubicBezTo>
                    <a:pt x="1" y="65"/>
                    <a:pt x="0" y="64"/>
                    <a:pt x="0" y="63"/>
                  </a:cubicBezTo>
                  <a:cubicBezTo>
                    <a:pt x="0" y="28"/>
                    <a:pt x="28" y="0"/>
                    <a:pt x="63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64" name="Freeform 78"/>
            <p:cNvSpPr/>
            <p:nvPr/>
          </p:nvSpPr>
          <p:spPr bwMode="auto">
            <a:xfrm>
              <a:off x="2085975" y="3686175"/>
              <a:ext cx="149225" cy="149225"/>
            </a:xfrm>
            <a:custGeom>
              <a:avLst/>
              <a:gdLst>
                <a:gd name="T0" fmla="*/ 25 w 25"/>
                <a:gd name="T1" fmla="*/ 25 h 25"/>
                <a:gd name="T2" fmla="*/ 0 w 25"/>
                <a:gd name="T3" fmla="*/ 0 h 25"/>
                <a:gd name="T4" fmla="*/ 16 w 25"/>
                <a:gd name="T5" fmla="*/ 0 h 25"/>
                <a:gd name="T6" fmla="*/ 25 w 25"/>
                <a:gd name="T7" fmla="*/ 9 h 25"/>
                <a:gd name="T8" fmla="*/ 25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5" y="25"/>
                  </a:moveTo>
                  <a:cubicBezTo>
                    <a:pt x="11" y="25"/>
                    <a:pt x="0" y="14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"/>
                    <a:pt x="20" y="9"/>
                    <a:pt x="25" y="9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65" name="Rectangle 79"/>
            <p:cNvSpPr>
              <a:spLocks noChangeArrowheads="1"/>
            </p:cNvSpPr>
            <p:nvPr/>
          </p:nvSpPr>
          <p:spPr bwMode="auto">
            <a:xfrm>
              <a:off x="2085975" y="2913063"/>
              <a:ext cx="95250" cy="773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66" name="Freeform 80"/>
            <p:cNvSpPr/>
            <p:nvPr/>
          </p:nvSpPr>
          <p:spPr bwMode="auto">
            <a:xfrm>
              <a:off x="2085975" y="2817813"/>
              <a:ext cx="185738" cy="95250"/>
            </a:xfrm>
            <a:custGeom>
              <a:avLst/>
              <a:gdLst>
                <a:gd name="T0" fmla="*/ 31 w 31"/>
                <a:gd name="T1" fmla="*/ 0 h 16"/>
                <a:gd name="T2" fmla="*/ 16 w 31"/>
                <a:gd name="T3" fmla="*/ 16 h 16"/>
                <a:gd name="T4" fmla="*/ 0 w 31"/>
                <a:gd name="T5" fmla="*/ 16 h 16"/>
                <a:gd name="T6" fmla="*/ 0 w 31"/>
                <a:gd name="T7" fmla="*/ 0 h 16"/>
                <a:gd name="T8" fmla="*/ 31 w 3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">
                  <a:moveTo>
                    <a:pt x="31" y="0"/>
                  </a:moveTo>
                  <a:cubicBezTo>
                    <a:pt x="31" y="9"/>
                    <a:pt x="24" y="16"/>
                    <a:pt x="16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67" name="Freeform 83"/>
            <p:cNvSpPr/>
            <p:nvPr/>
          </p:nvSpPr>
          <p:spPr bwMode="auto">
            <a:xfrm>
              <a:off x="2984500" y="3740150"/>
              <a:ext cx="522288" cy="520700"/>
            </a:xfrm>
            <a:custGeom>
              <a:avLst/>
              <a:gdLst>
                <a:gd name="T0" fmla="*/ 0 w 87"/>
                <a:gd name="T1" fmla="*/ 0 h 87"/>
                <a:gd name="T2" fmla="*/ 87 w 87"/>
                <a:gd name="T3" fmla="*/ 87 h 87"/>
                <a:gd name="T4" fmla="*/ 71 w 87"/>
                <a:gd name="T5" fmla="*/ 87 h 87"/>
                <a:gd name="T6" fmla="*/ 0 w 87"/>
                <a:gd name="T7" fmla="*/ 16 h 87"/>
                <a:gd name="T8" fmla="*/ 0 w 87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7">
                  <a:moveTo>
                    <a:pt x="0" y="0"/>
                  </a:moveTo>
                  <a:cubicBezTo>
                    <a:pt x="48" y="0"/>
                    <a:pt x="87" y="39"/>
                    <a:pt x="87" y="87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48"/>
                    <a:pt x="40" y="16"/>
                    <a:pt x="0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68" name="Freeform 84"/>
            <p:cNvSpPr/>
            <p:nvPr/>
          </p:nvSpPr>
          <p:spPr bwMode="auto">
            <a:xfrm>
              <a:off x="3411538" y="4260850"/>
              <a:ext cx="95250" cy="144463"/>
            </a:xfrm>
            <a:custGeom>
              <a:avLst/>
              <a:gdLst>
                <a:gd name="T0" fmla="*/ 0 w 16"/>
                <a:gd name="T1" fmla="*/ 24 h 24"/>
                <a:gd name="T2" fmla="*/ 16 w 16"/>
                <a:gd name="T3" fmla="*/ 8 h 24"/>
                <a:gd name="T4" fmla="*/ 16 w 16"/>
                <a:gd name="T5" fmla="*/ 0 h 24"/>
                <a:gd name="T6" fmla="*/ 0 w 16"/>
                <a:gd name="T7" fmla="*/ 0 h 24"/>
                <a:gd name="T8" fmla="*/ 0 w 16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0" y="24"/>
                  </a:moveTo>
                  <a:cubicBezTo>
                    <a:pt x="9" y="24"/>
                    <a:pt x="16" y="17"/>
                    <a:pt x="16" y="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 userDrawn="1"/>
        </p:nvGrpSpPr>
        <p:grpSpPr>
          <a:xfrm>
            <a:off x="1212852" y="704853"/>
            <a:ext cx="3750733" cy="3052233"/>
            <a:chOff x="909638" y="528638"/>
            <a:chExt cx="2813050" cy="2289175"/>
          </a:xfrm>
        </p:grpSpPr>
        <p:sp>
          <p:nvSpPr>
            <p:cNvPr id="70" name="Freeform 6"/>
            <p:cNvSpPr/>
            <p:nvPr/>
          </p:nvSpPr>
          <p:spPr bwMode="auto">
            <a:xfrm>
              <a:off x="1431925" y="546100"/>
              <a:ext cx="815975" cy="660400"/>
            </a:xfrm>
            <a:custGeom>
              <a:avLst/>
              <a:gdLst>
                <a:gd name="T0" fmla="*/ 122 w 136"/>
                <a:gd name="T1" fmla="*/ 83 h 110"/>
                <a:gd name="T2" fmla="*/ 0 w 136"/>
                <a:gd name="T3" fmla="*/ 83 h 110"/>
                <a:gd name="T4" fmla="*/ 107 w 136"/>
                <a:gd name="T5" fmla="*/ 0 h 110"/>
                <a:gd name="T6" fmla="*/ 122 w 136"/>
                <a:gd name="T7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110">
                  <a:moveTo>
                    <a:pt x="122" y="83"/>
                  </a:moveTo>
                  <a:cubicBezTo>
                    <a:pt x="105" y="110"/>
                    <a:pt x="28" y="53"/>
                    <a:pt x="0" y="83"/>
                  </a:cubicBezTo>
                  <a:cubicBezTo>
                    <a:pt x="20" y="15"/>
                    <a:pt x="77" y="39"/>
                    <a:pt x="107" y="0"/>
                  </a:cubicBezTo>
                  <a:cubicBezTo>
                    <a:pt x="127" y="14"/>
                    <a:pt x="136" y="60"/>
                    <a:pt x="122" y="83"/>
                  </a:cubicBezTo>
                  <a:close/>
                </a:path>
              </a:pathLst>
            </a:custGeom>
            <a:solidFill>
              <a:srgbClr val="FEB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1" name="Freeform 30"/>
            <p:cNvSpPr/>
            <p:nvPr/>
          </p:nvSpPr>
          <p:spPr bwMode="auto">
            <a:xfrm>
              <a:off x="1431925" y="666750"/>
              <a:ext cx="796925" cy="749300"/>
            </a:xfrm>
            <a:custGeom>
              <a:avLst/>
              <a:gdLst>
                <a:gd name="T0" fmla="*/ 62 w 133"/>
                <a:gd name="T1" fmla="*/ 0 h 125"/>
                <a:gd name="T2" fmla="*/ 125 w 133"/>
                <a:gd name="T3" fmla="*/ 63 h 125"/>
                <a:gd name="T4" fmla="*/ 133 w 133"/>
                <a:gd name="T5" fmla="*/ 71 h 125"/>
                <a:gd name="T6" fmla="*/ 125 w 133"/>
                <a:gd name="T7" fmla="*/ 79 h 125"/>
                <a:gd name="T8" fmla="*/ 125 w 133"/>
                <a:gd name="T9" fmla="*/ 125 h 125"/>
                <a:gd name="T10" fmla="*/ 0 w 133"/>
                <a:gd name="T11" fmla="*/ 125 h 125"/>
                <a:gd name="T12" fmla="*/ 0 w 133"/>
                <a:gd name="T13" fmla="*/ 62 h 125"/>
                <a:gd name="T14" fmla="*/ 62 w 133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5">
                  <a:moveTo>
                    <a:pt x="62" y="0"/>
                  </a:moveTo>
                  <a:cubicBezTo>
                    <a:pt x="97" y="0"/>
                    <a:pt x="125" y="28"/>
                    <a:pt x="125" y="63"/>
                  </a:cubicBezTo>
                  <a:cubicBezTo>
                    <a:pt x="129" y="63"/>
                    <a:pt x="133" y="67"/>
                    <a:pt x="133" y="71"/>
                  </a:cubicBezTo>
                  <a:cubicBezTo>
                    <a:pt x="133" y="75"/>
                    <a:pt x="129" y="79"/>
                    <a:pt x="125" y="79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83" y="125"/>
                    <a:pt x="41" y="125"/>
                    <a:pt x="0" y="12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2" name="Freeform 31"/>
            <p:cNvSpPr/>
            <p:nvPr/>
          </p:nvSpPr>
          <p:spPr bwMode="auto">
            <a:xfrm>
              <a:off x="1900238" y="912813"/>
              <a:ext cx="173038" cy="95250"/>
            </a:xfrm>
            <a:custGeom>
              <a:avLst/>
              <a:gdLst>
                <a:gd name="T0" fmla="*/ 11 w 29"/>
                <a:gd name="T1" fmla="*/ 2 h 16"/>
                <a:gd name="T2" fmla="*/ 28 w 29"/>
                <a:gd name="T3" fmla="*/ 12 h 16"/>
                <a:gd name="T4" fmla="*/ 29 w 29"/>
                <a:gd name="T5" fmla="*/ 16 h 16"/>
                <a:gd name="T6" fmla="*/ 0 w 29"/>
                <a:gd name="T7" fmla="*/ 16 h 16"/>
                <a:gd name="T8" fmla="*/ 11 w 29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11" y="2"/>
                  </a:moveTo>
                  <a:cubicBezTo>
                    <a:pt x="18" y="0"/>
                    <a:pt x="26" y="4"/>
                    <a:pt x="28" y="12"/>
                  </a:cubicBezTo>
                  <a:cubicBezTo>
                    <a:pt x="29" y="13"/>
                    <a:pt x="29" y="14"/>
                    <a:pt x="2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9"/>
                    <a:pt x="4" y="3"/>
                    <a:pt x="11" y="2"/>
                  </a:cubicBezTo>
                  <a:close/>
                </a:path>
              </a:pathLst>
            </a:custGeom>
            <a:solidFill>
              <a:srgbClr val="C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3" name="Freeform 32"/>
            <p:cNvSpPr/>
            <p:nvPr/>
          </p:nvSpPr>
          <p:spPr bwMode="auto">
            <a:xfrm>
              <a:off x="1384300" y="666750"/>
              <a:ext cx="515938" cy="749300"/>
            </a:xfrm>
            <a:custGeom>
              <a:avLst/>
              <a:gdLst>
                <a:gd name="T0" fmla="*/ 70 w 86"/>
                <a:gd name="T1" fmla="*/ 0 h 125"/>
                <a:gd name="T2" fmla="*/ 86 w 86"/>
                <a:gd name="T3" fmla="*/ 2 h 125"/>
                <a:gd name="T4" fmla="*/ 86 w 86"/>
                <a:gd name="T5" fmla="*/ 79 h 125"/>
                <a:gd name="T6" fmla="*/ 70 w 86"/>
                <a:gd name="T7" fmla="*/ 79 h 125"/>
                <a:gd name="T8" fmla="*/ 70 w 86"/>
                <a:gd name="T9" fmla="*/ 100 h 125"/>
                <a:gd name="T10" fmla="*/ 83 w 86"/>
                <a:gd name="T11" fmla="*/ 112 h 125"/>
                <a:gd name="T12" fmla="*/ 70 w 86"/>
                <a:gd name="T13" fmla="*/ 125 h 125"/>
                <a:gd name="T14" fmla="*/ 8 w 86"/>
                <a:gd name="T15" fmla="*/ 125 h 125"/>
                <a:gd name="T16" fmla="*/ 8 w 86"/>
                <a:gd name="T17" fmla="*/ 79 h 125"/>
                <a:gd name="T18" fmla="*/ 0 w 86"/>
                <a:gd name="T19" fmla="*/ 71 h 125"/>
                <a:gd name="T20" fmla="*/ 8 w 86"/>
                <a:gd name="T21" fmla="*/ 63 h 125"/>
                <a:gd name="T22" fmla="*/ 70 w 86"/>
                <a:gd name="T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5">
                  <a:moveTo>
                    <a:pt x="70" y="0"/>
                  </a:moveTo>
                  <a:cubicBezTo>
                    <a:pt x="76" y="0"/>
                    <a:pt x="81" y="0"/>
                    <a:pt x="86" y="2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77" y="100"/>
                    <a:pt x="83" y="105"/>
                    <a:pt x="83" y="112"/>
                  </a:cubicBezTo>
                  <a:cubicBezTo>
                    <a:pt x="83" y="119"/>
                    <a:pt x="77" y="125"/>
                    <a:pt x="70" y="125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" y="79"/>
                    <a:pt x="0" y="75"/>
                    <a:pt x="0" y="71"/>
                  </a:cubicBezTo>
                  <a:cubicBezTo>
                    <a:pt x="0" y="67"/>
                    <a:pt x="3" y="63"/>
                    <a:pt x="8" y="63"/>
                  </a:cubicBezTo>
                  <a:cubicBezTo>
                    <a:pt x="8" y="28"/>
                    <a:pt x="35" y="0"/>
                    <a:pt x="70" y="0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4" name="Rectangle 33"/>
            <p:cNvSpPr>
              <a:spLocks noChangeArrowheads="1"/>
            </p:cNvSpPr>
            <p:nvPr/>
          </p:nvSpPr>
          <p:spPr bwMode="auto">
            <a:xfrm>
              <a:off x="1431925" y="1416050"/>
              <a:ext cx="749300" cy="561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5" name="Rectangle 34"/>
            <p:cNvSpPr>
              <a:spLocks noChangeArrowheads="1"/>
            </p:cNvSpPr>
            <p:nvPr/>
          </p:nvSpPr>
          <p:spPr bwMode="auto">
            <a:xfrm>
              <a:off x="1431925" y="1978025"/>
              <a:ext cx="749300" cy="185738"/>
            </a:xfrm>
            <a:prstGeom prst="rect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6" name="Rectangle 35"/>
            <p:cNvSpPr>
              <a:spLocks noChangeArrowheads="1"/>
            </p:cNvSpPr>
            <p:nvPr/>
          </p:nvSpPr>
          <p:spPr bwMode="auto">
            <a:xfrm>
              <a:off x="1803400" y="1416050"/>
              <a:ext cx="377825" cy="56197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7" name="Rectangle 36"/>
            <p:cNvSpPr>
              <a:spLocks noChangeArrowheads="1"/>
            </p:cNvSpPr>
            <p:nvPr/>
          </p:nvSpPr>
          <p:spPr bwMode="auto">
            <a:xfrm>
              <a:off x="1803400" y="1978025"/>
              <a:ext cx="377825" cy="185738"/>
            </a:xfrm>
            <a:prstGeom prst="rect">
              <a:avLst/>
            </a:prstGeom>
            <a:solidFill>
              <a:srgbClr val="33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8" name="Freeform 37"/>
            <p:cNvSpPr/>
            <p:nvPr/>
          </p:nvSpPr>
          <p:spPr bwMode="auto">
            <a:xfrm>
              <a:off x="2085975" y="2727325"/>
              <a:ext cx="192088" cy="90488"/>
            </a:xfrm>
            <a:custGeom>
              <a:avLst/>
              <a:gdLst>
                <a:gd name="T0" fmla="*/ 32 w 32"/>
                <a:gd name="T1" fmla="*/ 15 h 15"/>
                <a:gd name="T2" fmla="*/ 16 w 32"/>
                <a:gd name="T3" fmla="*/ 0 h 15"/>
                <a:gd name="T4" fmla="*/ 0 w 32"/>
                <a:gd name="T5" fmla="*/ 0 h 15"/>
                <a:gd name="T6" fmla="*/ 0 w 32"/>
                <a:gd name="T7" fmla="*/ 15 h 15"/>
                <a:gd name="T8" fmla="*/ 32 w 3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32" y="7"/>
                    <a:pt x="24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15"/>
                    <a:pt x="20" y="15"/>
                    <a:pt x="32" y="15"/>
                  </a:cubicBezTo>
                  <a:close/>
                </a:path>
              </a:pathLst>
            </a:custGeom>
            <a:solidFill>
              <a:srgbClr val="27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9" name="Rectangle 38"/>
            <p:cNvSpPr>
              <a:spLocks noChangeArrowheads="1"/>
            </p:cNvSpPr>
            <p:nvPr/>
          </p:nvSpPr>
          <p:spPr bwMode="auto">
            <a:xfrm>
              <a:off x="1762125" y="1416050"/>
              <a:ext cx="84138" cy="48418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0" name="Oval 39"/>
            <p:cNvSpPr>
              <a:spLocks noChangeArrowheads="1"/>
            </p:cNvSpPr>
            <p:nvPr/>
          </p:nvSpPr>
          <p:spPr bwMode="auto">
            <a:xfrm>
              <a:off x="1695450" y="960438"/>
              <a:ext cx="84138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1" name="Oval 40"/>
            <p:cNvSpPr>
              <a:spLocks noChangeArrowheads="1"/>
            </p:cNvSpPr>
            <p:nvPr/>
          </p:nvSpPr>
          <p:spPr bwMode="auto">
            <a:xfrm>
              <a:off x="1708150" y="977900"/>
              <a:ext cx="60325" cy="53975"/>
            </a:xfrm>
            <a:prstGeom prst="ellipse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2" name="Freeform 41"/>
            <p:cNvSpPr/>
            <p:nvPr/>
          </p:nvSpPr>
          <p:spPr bwMode="auto">
            <a:xfrm>
              <a:off x="1803400" y="1416050"/>
              <a:ext cx="377825" cy="95250"/>
            </a:xfrm>
            <a:custGeom>
              <a:avLst/>
              <a:gdLst>
                <a:gd name="T0" fmla="*/ 238 w 238"/>
                <a:gd name="T1" fmla="*/ 0 h 60"/>
                <a:gd name="T2" fmla="*/ 0 w 238"/>
                <a:gd name="T3" fmla="*/ 0 h 60"/>
                <a:gd name="T4" fmla="*/ 57 w 238"/>
                <a:gd name="T5" fmla="*/ 60 h 60"/>
                <a:gd name="T6" fmla="*/ 238 w 238"/>
                <a:gd name="T7" fmla="*/ 15 h 60"/>
                <a:gd name="T8" fmla="*/ 238 w 238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60">
                  <a:moveTo>
                    <a:pt x="238" y="0"/>
                  </a:moveTo>
                  <a:lnTo>
                    <a:pt x="0" y="0"/>
                  </a:lnTo>
                  <a:lnTo>
                    <a:pt x="57" y="60"/>
                  </a:lnTo>
                  <a:lnTo>
                    <a:pt x="238" y="1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3" name="Oval 42"/>
            <p:cNvSpPr>
              <a:spLocks noChangeArrowheads="1"/>
            </p:cNvSpPr>
            <p:nvPr/>
          </p:nvSpPr>
          <p:spPr bwMode="auto">
            <a:xfrm>
              <a:off x="1570038" y="1044575"/>
              <a:ext cx="84138" cy="82550"/>
            </a:xfrm>
            <a:prstGeom prst="ellipse">
              <a:avLst/>
            </a:prstGeom>
            <a:solidFill>
              <a:srgbClr val="E2A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4" name="Oval 43"/>
            <p:cNvSpPr>
              <a:spLocks noChangeArrowheads="1"/>
            </p:cNvSpPr>
            <p:nvPr/>
          </p:nvSpPr>
          <p:spPr bwMode="auto">
            <a:xfrm>
              <a:off x="2073275" y="1044575"/>
              <a:ext cx="77788" cy="82550"/>
            </a:xfrm>
            <a:prstGeom prst="ellipse">
              <a:avLst/>
            </a:prstGeom>
            <a:solidFill>
              <a:srgbClr val="DC9A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5" name="Freeform 44"/>
            <p:cNvSpPr/>
            <p:nvPr/>
          </p:nvSpPr>
          <p:spPr bwMode="auto">
            <a:xfrm>
              <a:off x="1654175" y="912813"/>
              <a:ext cx="168275" cy="95250"/>
            </a:xfrm>
            <a:custGeom>
              <a:avLst/>
              <a:gdLst>
                <a:gd name="T0" fmla="*/ 10 w 28"/>
                <a:gd name="T1" fmla="*/ 2 h 16"/>
                <a:gd name="T2" fmla="*/ 28 w 28"/>
                <a:gd name="T3" fmla="*/ 12 h 16"/>
                <a:gd name="T4" fmla="*/ 28 w 28"/>
                <a:gd name="T5" fmla="*/ 16 h 16"/>
                <a:gd name="T6" fmla="*/ 0 w 28"/>
                <a:gd name="T7" fmla="*/ 16 h 16"/>
                <a:gd name="T8" fmla="*/ 10 w 28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10" y="2"/>
                  </a:moveTo>
                  <a:cubicBezTo>
                    <a:pt x="18" y="0"/>
                    <a:pt x="26" y="4"/>
                    <a:pt x="28" y="12"/>
                  </a:cubicBezTo>
                  <a:cubicBezTo>
                    <a:pt x="28" y="13"/>
                    <a:pt x="28" y="14"/>
                    <a:pt x="2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9"/>
                    <a:pt x="4" y="3"/>
                    <a:pt x="10" y="2"/>
                  </a:cubicBez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6" name="Freeform 45"/>
            <p:cNvSpPr/>
            <p:nvPr/>
          </p:nvSpPr>
          <p:spPr bwMode="auto">
            <a:xfrm>
              <a:off x="1431925" y="1416050"/>
              <a:ext cx="371475" cy="95250"/>
            </a:xfrm>
            <a:custGeom>
              <a:avLst/>
              <a:gdLst>
                <a:gd name="T0" fmla="*/ 0 w 234"/>
                <a:gd name="T1" fmla="*/ 0 h 60"/>
                <a:gd name="T2" fmla="*/ 234 w 234"/>
                <a:gd name="T3" fmla="*/ 0 h 60"/>
                <a:gd name="T4" fmla="*/ 178 w 234"/>
                <a:gd name="T5" fmla="*/ 60 h 60"/>
                <a:gd name="T6" fmla="*/ 0 w 234"/>
                <a:gd name="T7" fmla="*/ 15 h 60"/>
                <a:gd name="T8" fmla="*/ 0 w 2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60">
                  <a:moveTo>
                    <a:pt x="0" y="0"/>
                  </a:moveTo>
                  <a:lnTo>
                    <a:pt x="234" y="0"/>
                  </a:lnTo>
                  <a:lnTo>
                    <a:pt x="178" y="60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7" name="Freeform 46"/>
            <p:cNvSpPr/>
            <p:nvPr/>
          </p:nvSpPr>
          <p:spPr bwMode="auto">
            <a:xfrm>
              <a:off x="1749425" y="1206500"/>
              <a:ext cx="107950" cy="47625"/>
            </a:xfrm>
            <a:custGeom>
              <a:avLst/>
              <a:gdLst>
                <a:gd name="T0" fmla="*/ 4 w 18"/>
                <a:gd name="T1" fmla="*/ 1 h 8"/>
                <a:gd name="T2" fmla="*/ 14 w 18"/>
                <a:gd name="T3" fmla="*/ 1 h 8"/>
                <a:gd name="T4" fmla="*/ 18 w 18"/>
                <a:gd name="T5" fmla="*/ 1 h 8"/>
                <a:gd name="T6" fmla="*/ 18 w 18"/>
                <a:gd name="T7" fmla="*/ 4 h 8"/>
                <a:gd name="T8" fmla="*/ 1 w 18"/>
                <a:gd name="T9" fmla="*/ 4 h 8"/>
                <a:gd name="T10" fmla="*/ 1 w 18"/>
                <a:gd name="T11" fmla="*/ 1 h 8"/>
                <a:gd name="T12" fmla="*/ 4 w 18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1"/>
                  </a:moveTo>
                  <a:cubicBezTo>
                    <a:pt x="7" y="3"/>
                    <a:pt x="11" y="3"/>
                    <a:pt x="14" y="1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3" y="8"/>
                    <a:pt x="6" y="8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8" name="Rectangle 47"/>
            <p:cNvSpPr>
              <a:spLocks noChangeArrowheads="1"/>
            </p:cNvSpPr>
            <p:nvPr/>
          </p:nvSpPr>
          <p:spPr bwMode="auto">
            <a:xfrm>
              <a:off x="2085975" y="2163763"/>
              <a:ext cx="95250" cy="563563"/>
            </a:xfrm>
            <a:prstGeom prst="rect">
              <a:avLst/>
            </a:prstGeom>
            <a:solidFill>
              <a:srgbClr val="33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9" name="Freeform 48"/>
            <p:cNvSpPr/>
            <p:nvPr/>
          </p:nvSpPr>
          <p:spPr bwMode="auto">
            <a:xfrm>
              <a:off x="1431925" y="2727325"/>
              <a:ext cx="185738" cy="90488"/>
            </a:xfrm>
            <a:custGeom>
              <a:avLst/>
              <a:gdLst>
                <a:gd name="T0" fmla="*/ 31 w 31"/>
                <a:gd name="T1" fmla="*/ 15 h 15"/>
                <a:gd name="T2" fmla="*/ 15 w 31"/>
                <a:gd name="T3" fmla="*/ 0 h 15"/>
                <a:gd name="T4" fmla="*/ 0 w 31"/>
                <a:gd name="T5" fmla="*/ 0 h 15"/>
                <a:gd name="T6" fmla="*/ 0 w 31"/>
                <a:gd name="T7" fmla="*/ 15 h 15"/>
                <a:gd name="T8" fmla="*/ 31 w 31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5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15"/>
                    <a:pt x="19" y="15"/>
                    <a:pt x="31" y="15"/>
                  </a:cubicBezTo>
                  <a:close/>
                </a:path>
              </a:pathLst>
            </a:custGeom>
            <a:solidFill>
              <a:srgbClr val="27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0" name="Rectangle 49"/>
            <p:cNvSpPr>
              <a:spLocks noChangeArrowheads="1"/>
            </p:cNvSpPr>
            <p:nvPr/>
          </p:nvSpPr>
          <p:spPr bwMode="auto">
            <a:xfrm>
              <a:off x="1431925" y="2163763"/>
              <a:ext cx="90488" cy="563563"/>
            </a:xfrm>
            <a:prstGeom prst="rect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1" name="Freeform 85"/>
            <p:cNvSpPr/>
            <p:nvPr/>
          </p:nvSpPr>
          <p:spPr bwMode="auto">
            <a:xfrm>
              <a:off x="1414463" y="528638"/>
              <a:ext cx="766763" cy="515938"/>
            </a:xfrm>
            <a:custGeom>
              <a:avLst/>
              <a:gdLst>
                <a:gd name="T0" fmla="*/ 117 w 128"/>
                <a:gd name="T1" fmla="*/ 55 h 86"/>
                <a:gd name="T2" fmla="*/ 3 w 128"/>
                <a:gd name="T3" fmla="*/ 86 h 86"/>
                <a:gd name="T4" fmla="*/ 107 w 128"/>
                <a:gd name="T5" fmla="*/ 3 h 86"/>
                <a:gd name="T6" fmla="*/ 117 w 128"/>
                <a:gd name="T7" fmla="*/ 5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86">
                  <a:moveTo>
                    <a:pt x="117" y="55"/>
                  </a:moveTo>
                  <a:cubicBezTo>
                    <a:pt x="102" y="76"/>
                    <a:pt x="31" y="56"/>
                    <a:pt x="3" y="86"/>
                  </a:cubicBezTo>
                  <a:cubicBezTo>
                    <a:pt x="0" y="0"/>
                    <a:pt x="93" y="23"/>
                    <a:pt x="107" y="3"/>
                  </a:cubicBezTo>
                  <a:cubicBezTo>
                    <a:pt x="128" y="21"/>
                    <a:pt x="125" y="43"/>
                    <a:pt x="117" y="55"/>
                  </a:cubicBezTo>
                  <a:close/>
                </a:path>
              </a:pathLst>
            </a:custGeom>
            <a:solidFill>
              <a:srgbClr val="FEC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2" name="Freeform 86"/>
            <p:cNvSpPr/>
            <p:nvPr/>
          </p:nvSpPr>
          <p:spPr bwMode="auto">
            <a:xfrm>
              <a:off x="1431925" y="546100"/>
              <a:ext cx="749300" cy="498475"/>
            </a:xfrm>
            <a:custGeom>
              <a:avLst/>
              <a:gdLst>
                <a:gd name="T0" fmla="*/ 114 w 125"/>
                <a:gd name="T1" fmla="*/ 52 h 83"/>
                <a:gd name="T2" fmla="*/ 0 w 125"/>
                <a:gd name="T3" fmla="*/ 83 h 83"/>
                <a:gd name="T4" fmla="*/ 104 w 125"/>
                <a:gd name="T5" fmla="*/ 0 h 83"/>
                <a:gd name="T6" fmla="*/ 114 w 125"/>
                <a:gd name="T7" fmla="*/ 5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83">
                  <a:moveTo>
                    <a:pt x="114" y="52"/>
                  </a:moveTo>
                  <a:cubicBezTo>
                    <a:pt x="99" y="73"/>
                    <a:pt x="28" y="53"/>
                    <a:pt x="0" y="83"/>
                  </a:cubicBezTo>
                  <a:cubicBezTo>
                    <a:pt x="20" y="15"/>
                    <a:pt x="121" y="73"/>
                    <a:pt x="104" y="0"/>
                  </a:cubicBezTo>
                  <a:cubicBezTo>
                    <a:pt x="125" y="18"/>
                    <a:pt x="122" y="40"/>
                    <a:pt x="114" y="52"/>
                  </a:cubicBezTo>
                  <a:close/>
                </a:path>
              </a:pathLst>
            </a:custGeom>
            <a:solidFill>
              <a:srgbClr val="FEB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3" name="Freeform 87"/>
            <p:cNvSpPr/>
            <p:nvPr/>
          </p:nvSpPr>
          <p:spPr bwMode="auto">
            <a:xfrm>
              <a:off x="2552700" y="995363"/>
              <a:ext cx="96838" cy="144463"/>
            </a:xfrm>
            <a:custGeom>
              <a:avLst/>
              <a:gdLst>
                <a:gd name="T0" fmla="*/ 16 w 16"/>
                <a:gd name="T1" fmla="*/ 24 h 24"/>
                <a:gd name="T2" fmla="*/ 0 w 16"/>
                <a:gd name="T3" fmla="*/ 24 h 24"/>
                <a:gd name="T4" fmla="*/ 0 w 16"/>
                <a:gd name="T5" fmla="*/ 8 h 24"/>
                <a:gd name="T6" fmla="*/ 8 w 16"/>
                <a:gd name="T7" fmla="*/ 0 h 24"/>
                <a:gd name="T8" fmla="*/ 16 w 16"/>
                <a:gd name="T9" fmla="*/ 8 h 24"/>
                <a:gd name="T10" fmla="*/ 16 w 1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6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6" y="19"/>
                    <a:pt x="16" y="24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4" name="Freeform 88"/>
            <p:cNvSpPr/>
            <p:nvPr/>
          </p:nvSpPr>
          <p:spPr bwMode="auto">
            <a:xfrm>
              <a:off x="909638" y="1416050"/>
              <a:ext cx="522288" cy="520700"/>
            </a:xfrm>
            <a:custGeom>
              <a:avLst/>
              <a:gdLst>
                <a:gd name="T0" fmla="*/ 87 w 87"/>
                <a:gd name="T1" fmla="*/ 0 h 87"/>
                <a:gd name="T2" fmla="*/ 0 w 87"/>
                <a:gd name="T3" fmla="*/ 87 h 87"/>
                <a:gd name="T4" fmla="*/ 16 w 87"/>
                <a:gd name="T5" fmla="*/ 87 h 87"/>
                <a:gd name="T6" fmla="*/ 87 w 87"/>
                <a:gd name="T7" fmla="*/ 16 h 87"/>
                <a:gd name="T8" fmla="*/ 87 w 87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7">
                  <a:moveTo>
                    <a:pt x="87" y="0"/>
                  </a:moveTo>
                  <a:cubicBezTo>
                    <a:pt x="39" y="0"/>
                    <a:pt x="0" y="39"/>
                    <a:pt x="0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47"/>
                    <a:pt x="48" y="16"/>
                    <a:pt x="87" y="16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5" name="Freeform 89"/>
            <p:cNvSpPr/>
            <p:nvPr/>
          </p:nvSpPr>
          <p:spPr bwMode="auto">
            <a:xfrm>
              <a:off x="909638" y="1936750"/>
              <a:ext cx="96838" cy="138113"/>
            </a:xfrm>
            <a:custGeom>
              <a:avLst/>
              <a:gdLst>
                <a:gd name="T0" fmla="*/ 16 w 16"/>
                <a:gd name="T1" fmla="*/ 23 h 23"/>
                <a:gd name="T2" fmla="*/ 0 w 16"/>
                <a:gd name="T3" fmla="*/ 7 h 23"/>
                <a:gd name="T4" fmla="*/ 0 w 16"/>
                <a:gd name="T5" fmla="*/ 0 h 23"/>
                <a:gd name="T6" fmla="*/ 16 w 16"/>
                <a:gd name="T7" fmla="*/ 0 h 23"/>
                <a:gd name="T8" fmla="*/ 16 w 16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6" y="23"/>
                  </a:moveTo>
                  <a:cubicBezTo>
                    <a:pt x="7" y="23"/>
                    <a:pt x="0" y="16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23"/>
                  </a:ln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6" name="Freeform 90"/>
            <p:cNvSpPr/>
            <p:nvPr/>
          </p:nvSpPr>
          <p:spPr bwMode="auto">
            <a:xfrm>
              <a:off x="1941513" y="960438"/>
              <a:ext cx="420688" cy="88900"/>
            </a:xfrm>
            <a:custGeom>
              <a:avLst/>
              <a:gdLst>
                <a:gd name="T0" fmla="*/ 7 w 70"/>
                <a:gd name="T1" fmla="*/ 0 h 15"/>
                <a:gd name="T2" fmla="*/ 70 w 70"/>
                <a:gd name="T3" fmla="*/ 0 h 15"/>
                <a:gd name="T4" fmla="*/ 70 w 70"/>
                <a:gd name="T5" fmla="*/ 15 h 15"/>
                <a:gd name="T6" fmla="*/ 7 w 70"/>
                <a:gd name="T7" fmla="*/ 15 h 15"/>
                <a:gd name="T8" fmla="*/ 0 w 70"/>
                <a:gd name="T9" fmla="*/ 8 h 15"/>
                <a:gd name="T10" fmla="*/ 7 w 70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5">
                  <a:moveTo>
                    <a:pt x="7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F06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7" name="Freeform 91"/>
            <p:cNvSpPr/>
            <p:nvPr/>
          </p:nvSpPr>
          <p:spPr bwMode="auto">
            <a:xfrm>
              <a:off x="1941513" y="1008063"/>
              <a:ext cx="420688" cy="41275"/>
            </a:xfrm>
            <a:custGeom>
              <a:avLst/>
              <a:gdLst>
                <a:gd name="T0" fmla="*/ 70 w 70"/>
                <a:gd name="T1" fmla="*/ 0 h 7"/>
                <a:gd name="T2" fmla="*/ 70 w 70"/>
                <a:gd name="T3" fmla="*/ 7 h 7"/>
                <a:gd name="T4" fmla="*/ 7 w 70"/>
                <a:gd name="T5" fmla="*/ 7 h 7"/>
                <a:gd name="T6" fmla="*/ 0 w 70"/>
                <a:gd name="T7" fmla="*/ 0 h 7"/>
                <a:gd name="T8" fmla="*/ 70 w 7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">
                  <a:moveTo>
                    <a:pt x="70" y="0"/>
                  </a:moveTo>
                  <a:cubicBezTo>
                    <a:pt x="70" y="7"/>
                    <a:pt x="70" y="7"/>
                    <a:pt x="7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4"/>
                    <a:pt x="0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E14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8" name="Rectangle 92"/>
            <p:cNvSpPr>
              <a:spLocks noChangeArrowheads="1"/>
            </p:cNvSpPr>
            <p:nvPr/>
          </p:nvSpPr>
          <p:spPr bwMode="auto">
            <a:xfrm>
              <a:off x="2362200" y="917575"/>
              <a:ext cx="676275" cy="174625"/>
            </a:xfrm>
            <a:prstGeom prst="rect">
              <a:avLst/>
            </a:prstGeom>
            <a:solidFill>
              <a:srgbClr val="F06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9" name="Rectangle 93"/>
            <p:cNvSpPr>
              <a:spLocks noChangeArrowheads="1"/>
            </p:cNvSpPr>
            <p:nvPr/>
          </p:nvSpPr>
          <p:spPr bwMode="auto">
            <a:xfrm>
              <a:off x="2362200" y="1008063"/>
              <a:ext cx="676275" cy="84138"/>
            </a:xfrm>
            <a:prstGeom prst="rect">
              <a:avLst/>
            </a:prstGeom>
            <a:solidFill>
              <a:srgbClr val="E14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0" name="Rectangle 94"/>
            <p:cNvSpPr>
              <a:spLocks noChangeArrowheads="1"/>
            </p:cNvSpPr>
            <p:nvPr/>
          </p:nvSpPr>
          <p:spPr bwMode="auto">
            <a:xfrm>
              <a:off x="3038475" y="731838"/>
              <a:ext cx="414338" cy="546100"/>
            </a:xfrm>
            <a:prstGeom prst="rect">
              <a:avLst/>
            </a:prstGeom>
            <a:solidFill>
              <a:srgbClr val="F06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1" name="Rectangle 95"/>
            <p:cNvSpPr>
              <a:spLocks noChangeArrowheads="1"/>
            </p:cNvSpPr>
            <p:nvPr/>
          </p:nvSpPr>
          <p:spPr bwMode="auto">
            <a:xfrm>
              <a:off x="3038475" y="1008063"/>
              <a:ext cx="414338" cy="269875"/>
            </a:xfrm>
            <a:prstGeom prst="rect">
              <a:avLst/>
            </a:prstGeom>
            <a:solidFill>
              <a:srgbClr val="E14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0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2" name="Oval 96"/>
            <p:cNvSpPr>
              <a:spLocks noChangeArrowheads="1"/>
            </p:cNvSpPr>
            <p:nvPr/>
          </p:nvSpPr>
          <p:spPr bwMode="auto">
            <a:xfrm>
              <a:off x="3176588" y="731838"/>
              <a:ext cx="546100" cy="546100"/>
            </a:xfrm>
            <a:prstGeom prst="ellipse">
              <a:avLst/>
            </a:prstGeom>
            <a:solidFill>
              <a:srgbClr val="D33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825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3" name="Oval 97"/>
            <p:cNvSpPr>
              <a:spLocks noChangeArrowheads="1"/>
            </p:cNvSpPr>
            <p:nvPr/>
          </p:nvSpPr>
          <p:spPr bwMode="auto">
            <a:xfrm>
              <a:off x="3230563" y="785813"/>
              <a:ext cx="444500" cy="444500"/>
            </a:xfrm>
            <a:prstGeom prst="ellipse">
              <a:avLst/>
            </a:prstGeom>
            <a:solidFill>
              <a:srgbClr val="C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7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4" name="Freeform 98"/>
            <p:cNvSpPr/>
            <p:nvPr/>
          </p:nvSpPr>
          <p:spPr bwMode="auto">
            <a:xfrm>
              <a:off x="3230563" y="1008063"/>
              <a:ext cx="444500" cy="222250"/>
            </a:xfrm>
            <a:custGeom>
              <a:avLst/>
              <a:gdLst>
                <a:gd name="T0" fmla="*/ 74 w 74"/>
                <a:gd name="T1" fmla="*/ 0 h 37"/>
                <a:gd name="T2" fmla="*/ 37 w 74"/>
                <a:gd name="T3" fmla="*/ 37 h 37"/>
                <a:gd name="T4" fmla="*/ 0 w 74"/>
                <a:gd name="T5" fmla="*/ 0 h 37"/>
                <a:gd name="T6" fmla="*/ 74 w 74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7">
                  <a:moveTo>
                    <a:pt x="74" y="0"/>
                  </a:moveTo>
                  <a:cubicBezTo>
                    <a:pt x="74" y="20"/>
                    <a:pt x="57" y="37"/>
                    <a:pt x="37" y="37"/>
                  </a:cubicBezTo>
                  <a:cubicBezTo>
                    <a:pt x="16" y="37"/>
                    <a:pt x="0" y="20"/>
                    <a:pt x="0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7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5" name="Freeform 99"/>
            <p:cNvSpPr/>
            <p:nvPr/>
          </p:nvSpPr>
          <p:spPr bwMode="auto">
            <a:xfrm>
              <a:off x="2552700" y="1038225"/>
              <a:ext cx="49213" cy="88900"/>
            </a:xfrm>
            <a:custGeom>
              <a:avLst/>
              <a:gdLst>
                <a:gd name="T0" fmla="*/ 8 w 8"/>
                <a:gd name="T1" fmla="*/ 15 h 15"/>
                <a:gd name="T2" fmla="*/ 0 w 8"/>
                <a:gd name="T3" fmla="*/ 15 h 15"/>
                <a:gd name="T4" fmla="*/ 0 w 8"/>
                <a:gd name="T5" fmla="*/ 4 h 15"/>
                <a:gd name="T6" fmla="*/ 4 w 8"/>
                <a:gd name="T7" fmla="*/ 0 h 15"/>
                <a:gd name="T8" fmla="*/ 8 w 8"/>
                <a:gd name="T9" fmla="*/ 4 h 15"/>
                <a:gd name="T10" fmla="*/ 8 w 8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">
                  <a:moveTo>
                    <a:pt x="8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6"/>
                    <a:pt x="8" y="13"/>
                    <a:pt x="8" y="15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6" name="Freeform 100"/>
            <p:cNvSpPr/>
            <p:nvPr/>
          </p:nvSpPr>
          <p:spPr bwMode="auto">
            <a:xfrm>
              <a:off x="2181225" y="1511300"/>
              <a:ext cx="468313" cy="233363"/>
            </a:xfrm>
            <a:custGeom>
              <a:avLst/>
              <a:gdLst>
                <a:gd name="T0" fmla="*/ 0 w 78"/>
                <a:gd name="T1" fmla="*/ 0 h 39"/>
                <a:gd name="T2" fmla="*/ 39 w 78"/>
                <a:gd name="T3" fmla="*/ 39 h 39"/>
                <a:gd name="T4" fmla="*/ 78 w 78"/>
                <a:gd name="T5" fmla="*/ 0 h 39"/>
                <a:gd name="T6" fmla="*/ 62 w 78"/>
                <a:gd name="T7" fmla="*/ 0 h 39"/>
                <a:gd name="T8" fmla="*/ 39 w 78"/>
                <a:gd name="T9" fmla="*/ 23 h 39"/>
                <a:gd name="T10" fmla="*/ 15 w 78"/>
                <a:gd name="T11" fmla="*/ 0 h 39"/>
                <a:gd name="T12" fmla="*/ 0 w 78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39">
                  <a:moveTo>
                    <a:pt x="0" y="0"/>
                  </a:moveTo>
                  <a:cubicBezTo>
                    <a:pt x="0" y="21"/>
                    <a:pt x="17" y="39"/>
                    <a:pt x="39" y="39"/>
                  </a:cubicBezTo>
                  <a:cubicBezTo>
                    <a:pt x="60" y="39"/>
                    <a:pt x="78" y="21"/>
                    <a:pt x="7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3"/>
                    <a:pt x="52" y="23"/>
                    <a:pt x="39" y="23"/>
                  </a:cubicBezTo>
                  <a:cubicBezTo>
                    <a:pt x="26" y="23"/>
                    <a:pt x="15" y="13"/>
                    <a:pt x="1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4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7" name="Freeform 101"/>
            <p:cNvSpPr/>
            <p:nvPr/>
          </p:nvSpPr>
          <p:spPr bwMode="auto">
            <a:xfrm>
              <a:off x="2181225" y="1416050"/>
              <a:ext cx="90488" cy="95250"/>
            </a:xfrm>
            <a:custGeom>
              <a:avLst/>
              <a:gdLst>
                <a:gd name="T0" fmla="*/ 0 w 15"/>
                <a:gd name="T1" fmla="*/ 16 h 16"/>
                <a:gd name="T2" fmla="*/ 0 w 15"/>
                <a:gd name="T3" fmla="*/ 0 h 16"/>
                <a:gd name="T4" fmla="*/ 15 w 15"/>
                <a:gd name="T5" fmla="*/ 16 h 16"/>
                <a:gd name="T6" fmla="*/ 0 w 15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5" y="7"/>
                    <a:pt x="15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8" name="Rectangle 102"/>
            <p:cNvSpPr>
              <a:spLocks noChangeArrowheads="1"/>
            </p:cNvSpPr>
            <p:nvPr/>
          </p:nvSpPr>
          <p:spPr bwMode="auto">
            <a:xfrm>
              <a:off x="2552700" y="1139825"/>
              <a:ext cx="96838" cy="37147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9" name="Oval 103"/>
            <p:cNvSpPr>
              <a:spLocks noChangeArrowheads="1"/>
            </p:cNvSpPr>
            <p:nvPr/>
          </p:nvSpPr>
          <p:spPr bwMode="auto">
            <a:xfrm>
              <a:off x="3267075" y="822325"/>
              <a:ext cx="371475" cy="365125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525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10" name="Oval 104"/>
            <p:cNvSpPr>
              <a:spLocks noChangeArrowheads="1"/>
            </p:cNvSpPr>
            <p:nvPr/>
          </p:nvSpPr>
          <p:spPr bwMode="auto">
            <a:xfrm>
              <a:off x="3327400" y="882650"/>
              <a:ext cx="246063" cy="244475"/>
            </a:xfrm>
            <a:prstGeom prst="ellipse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11" name="Oval 105"/>
            <p:cNvSpPr>
              <a:spLocks noChangeArrowheads="1"/>
            </p:cNvSpPr>
            <p:nvPr/>
          </p:nvSpPr>
          <p:spPr bwMode="auto">
            <a:xfrm>
              <a:off x="3284538" y="835025"/>
              <a:ext cx="150813" cy="155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12" name="Freeform 106"/>
            <p:cNvSpPr/>
            <p:nvPr/>
          </p:nvSpPr>
          <p:spPr bwMode="auto">
            <a:xfrm>
              <a:off x="1695450" y="960438"/>
              <a:ext cx="84138" cy="47625"/>
            </a:xfrm>
            <a:custGeom>
              <a:avLst/>
              <a:gdLst>
                <a:gd name="T0" fmla="*/ 7 w 14"/>
                <a:gd name="T1" fmla="*/ 0 h 8"/>
                <a:gd name="T2" fmla="*/ 14 w 14"/>
                <a:gd name="T3" fmla="*/ 8 h 8"/>
                <a:gd name="T4" fmla="*/ 14 w 14"/>
                <a:gd name="T5" fmla="*/ 8 h 8"/>
                <a:gd name="T6" fmla="*/ 0 w 14"/>
                <a:gd name="T7" fmla="*/ 8 h 8"/>
                <a:gd name="T8" fmla="*/ 0 w 14"/>
                <a:gd name="T9" fmla="*/ 8 h 8"/>
                <a:gd name="T10" fmla="*/ 7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4617" y="2366436"/>
            <a:ext cx="6809317" cy="1269998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4616" y="3884084"/>
            <a:ext cx="6809318" cy="823383"/>
          </a:xfrm>
        </p:spPr>
        <p:txBody>
          <a:bodyPr anchor="t" anchorCtr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28048" y="1268760"/>
            <a:ext cx="5041776" cy="853976"/>
          </a:xfrm>
          <a:solidFill>
            <a:srgbClr val="EC7473"/>
          </a:solidFill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8048" y="2302124"/>
            <a:ext cx="5041776" cy="39000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211" y="3097561"/>
            <a:ext cx="6538415" cy="86165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9210" y="4029793"/>
            <a:ext cx="6538415" cy="56283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400261" y="1796820"/>
            <a:ext cx="2279652" cy="5063651"/>
            <a:chOff x="6300192" y="1347614"/>
            <a:chExt cx="1709738" cy="3797738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6300192" y="1347614"/>
              <a:ext cx="1709738" cy="3797738"/>
              <a:chOff x="6300192" y="1347614"/>
              <a:chExt cx="1709738" cy="379773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7127205" y="3057352"/>
                <a:ext cx="72008" cy="2088000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  <a:round/>
              </a:ln>
            </p:spPr>
            <p:txBody>
              <a:bodyPr>
                <a:normAutofit/>
              </a:bodyPr>
              <a:lstStyle/>
              <a:p>
                <a:endParaRPr lang="zh-CN" altLang="en-US" sz="32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椭圆 10"/>
              <p:cNvSpPr/>
              <p:nvPr userDrawn="1"/>
            </p:nvSpPr>
            <p:spPr>
              <a:xfrm>
                <a:off x="6300192" y="1347614"/>
                <a:ext cx="1709738" cy="1709738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</a:ln>
            </p:spPr>
            <p:txBody>
              <a:bodyPr>
                <a:normAutofit/>
              </a:bodyPr>
              <a:lstStyle/>
              <a:p>
                <a:pPr>
                  <a:defRPr/>
                </a:pPr>
                <a:endParaRPr lang="zh-CN" altLang="en-US" sz="3200" dirty="0">
                  <a:latin typeface="Arial" panose="020B0604020202020204" pitchFamily="34" charset="0"/>
                  <a:ea typeface="黑体" panose="02010609060101010101" pitchFamily="49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Freeform 98"/>
            <p:cNvSpPr>
              <a:spLocks noEditPoints="1"/>
            </p:cNvSpPr>
            <p:nvPr/>
          </p:nvSpPr>
          <p:spPr bwMode="auto">
            <a:xfrm>
              <a:off x="6721548" y="1856049"/>
              <a:ext cx="883321" cy="692869"/>
            </a:xfrm>
            <a:custGeom>
              <a:avLst/>
              <a:gdLst>
                <a:gd name="T0" fmla="*/ 0 w 86"/>
                <a:gd name="T1" fmla="*/ 17 h 74"/>
                <a:gd name="T2" fmla="*/ 22 w 86"/>
                <a:gd name="T3" fmla="*/ 17 h 74"/>
                <a:gd name="T4" fmla="*/ 22 w 86"/>
                <a:gd name="T5" fmla="*/ 12 h 74"/>
                <a:gd name="T6" fmla="*/ 26 w 86"/>
                <a:gd name="T7" fmla="*/ 4 h 74"/>
                <a:gd name="T8" fmla="*/ 26 w 86"/>
                <a:gd name="T9" fmla="*/ 4 h 74"/>
                <a:gd name="T10" fmla="*/ 26 w 86"/>
                <a:gd name="T11" fmla="*/ 4 h 74"/>
                <a:gd name="T12" fmla="*/ 34 w 86"/>
                <a:gd name="T13" fmla="*/ 0 h 74"/>
                <a:gd name="T14" fmla="*/ 52 w 86"/>
                <a:gd name="T15" fmla="*/ 0 h 74"/>
                <a:gd name="T16" fmla="*/ 60 w 86"/>
                <a:gd name="T17" fmla="*/ 4 h 74"/>
                <a:gd name="T18" fmla="*/ 64 w 86"/>
                <a:gd name="T19" fmla="*/ 12 h 74"/>
                <a:gd name="T20" fmla="*/ 64 w 86"/>
                <a:gd name="T21" fmla="*/ 17 h 74"/>
                <a:gd name="T22" fmla="*/ 86 w 86"/>
                <a:gd name="T23" fmla="*/ 17 h 74"/>
                <a:gd name="T24" fmla="*/ 86 w 86"/>
                <a:gd name="T25" fmla="*/ 74 h 74"/>
                <a:gd name="T26" fmla="*/ 0 w 86"/>
                <a:gd name="T27" fmla="*/ 74 h 74"/>
                <a:gd name="T28" fmla="*/ 0 w 86"/>
                <a:gd name="T29" fmla="*/ 17 h 74"/>
                <a:gd name="T30" fmla="*/ 15 w 86"/>
                <a:gd name="T31" fmla="*/ 31 h 74"/>
                <a:gd name="T32" fmla="*/ 15 w 86"/>
                <a:gd name="T33" fmla="*/ 34 h 74"/>
                <a:gd name="T34" fmla="*/ 71 w 86"/>
                <a:gd name="T35" fmla="*/ 34 h 74"/>
                <a:gd name="T36" fmla="*/ 71 w 86"/>
                <a:gd name="T37" fmla="*/ 31 h 74"/>
                <a:gd name="T38" fmla="*/ 15 w 86"/>
                <a:gd name="T39" fmla="*/ 31 h 74"/>
                <a:gd name="T40" fmla="*/ 15 w 86"/>
                <a:gd name="T41" fmla="*/ 57 h 74"/>
                <a:gd name="T42" fmla="*/ 15 w 86"/>
                <a:gd name="T43" fmla="*/ 61 h 74"/>
                <a:gd name="T44" fmla="*/ 71 w 86"/>
                <a:gd name="T45" fmla="*/ 61 h 74"/>
                <a:gd name="T46" fmla="*/ 71 w 86"/>
                <a:gd name="T47" fmla="*/ 57 h 74"/>
                <a:gd name="T48" fmla="*/ 15 w 86"/>
                <a:gd name="T49" fmla="*/ 57 h 74"/>
                <a:gd name="T50" fmla="*/ 15 w 86"/>
                <a:gd name="T51" fmla="*/ 43 h 74"/>
                <a:gd name="T52" fmla="*/ 15 w 86"/>
                <a:gd name="T53" fmla="*/ 47 h 74"/>
                <a:gd name="T54" fmla="*/ 71 w 86"/>
                <a:gd name="T55" fmla="*/ 47 h 74"/>
                <a:gd name="T56" fmla="*/ 71 w 86"/>
                <a:gd name="T57" fmla="*/ 43 h 74"/>
                <a:gd name="T58" fmla="*/ 15 w 86"/>
                <a:gd name="T59" fmla="*/ 43 h 74"/>
                <a:gd name="T60" fmla="*/ 30 w 86"/>
                <a:gd name="T61" fmla="*/ 17 h 74"/>
                <a:gd name="T62" fmla="*/ 56 w 86"/>
                <a:gd name="T63" fmla="*/ 17 h 74"/>
                <a:gd name="T64" fmla="*/ 56 w 86"/>
                <a:gd name="T65" fmla="*/ 12 h 74"/>
                <a:gd name="T66" fmla="*/ 55 w 86"/>
                <a:gd name="T67" fmla="*/ 9 h 74"/>
                <a:gd name="T68" fmla="*/ 52 w 86"/>
                <a:gd name="T69" fmla="*/ 7 h 74"/>
                <a:gd name="T70" fmla="*/ 34 w 86"/>
                <a:gd name="T71" fmla="*/ 7 h 74"/>
                <a:gd name="T72" fmla="*/ 31 w 86"/>
                <a:gd name="T73" fmla="*/ 9 h 74"/>
                <a:gd name="T74" fmla="*/ 31 w 86"/>
                <a:gd name="T75" fmla="*/ 9 h 74"/>
                <a:gd name="T76" fmla="*/ 30 w 86"/>
                <a:gd name="T77" fmla="*/ 12 h 74"/>
                <a:gd name="T78" fmla="*/ 30 w 86"/>
                <a:gd name="T79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6" h="74">
                  <a:moveTo>
                    <a:pt x="0" y="17"/>
                  </a:moveTo>
                  <a:cubicBezTo>
                    <a:pt x="22" y="17"/>
                    <a:pt x="22" y="17"/>
                    <a:pt x="22" y="1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9"/>
                    <a:pt x="24" y="6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1"/>
                    <a:pt x="31" y="0"/>
                    <a:pt x="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8" y="1"/>
                    <a:pt x="60" y="4"/>
                  </a:cubicBezTo>
                  <a:cubicBezTo>
                    <a:pt x="62" y="6"/>
                    <a:pt x="64" y="9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7"/>
                    <a:pt x="0" y="17"/>
                    <a:pt x="0" y="17"/>
                  </a:cubicBezTo>
                  <a:close/>
                  <a:moveTo>
                    <a:pt x="15" y="31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15" y="31"/>
                    <a:pt x="15" y="31"/>
                    <a:pt x="15" y="31"/>
                  </a:cubicBezTo>
                  <a:close/>
                  <a:moveTo>
                    <a:pt x="15" y="57"/>
                  </a:moveTo>
                  <a:cubicBezTo>
                    <a:pt x="15" y="61"/>
                    <a:pt x="15" y="61"/>
                    <a:pt x="15" y="61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15" y="57"/>
                    <a:pt x="15" y="57"/>
                    <a:pt x="15" y="57"/>
                  </a:cubicBezTo>
                  <a:close/>
                  <a:moveTo>
                    <a:pt x="15" y="43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15" y="43"/>
                    <a:pt x="15" y="43"/>
                    <a:pt x="15" y="43"/>
                  </a:cubicBezTo>
                  <a:close/>
                  <a:moveTo>
                    <a:pt x="30" y="17"/>
                  </a:moveTo>
                  <a:cubicBezTo>
                    <a:pt x="56" y="17"/>
                    <a:pt x="56" y="17"/>
                    <a:pt x="56" y="17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1"/>
                    <a:pt x="56" y="9"/>
                    <a:pt x="55" y="9"/>
                  </a:cubicBezTo>
                  <a:cubicBezTo>
                    <a:pt x="54" y="8"/>
                    <a:pt x="53" y="7"/>
                    <a:pt x="52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2" y="8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11"/>
                    <a:pt x="30" y="12"/>
                  </a:cubicBezTo>
                  <a:lnTo>
                    <a:pt x="30" y="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>
              <a:normAutofit/>
            </a:bodyPr>
            <a:lstStyle/>
            <a:p>
              <a:endParaRPr lang="zh-CN" altLang="en-US" sz="3200"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437150" y="4626284"/>
            <a:ext cx="2502223" cy="2036233"/>
            <a:chOff x="1062038" y="681038"/>
            <a:chExt cx="2813050" cy="2289175"/>
          </a:xfrm>
        </p:grpSpPr>
        <p:sp>
          <p:nvSpPr>
            <p:cNvPr id="13" name="Freeform 6"/>
            <p:cNvSpPr/>
            <p:nvPr/>
          </p:nvSpPr>
          <p:spPr bwMode="auto">
            <a:xfrm>
              <a:off x="1584325" y="698500"/>
              <a:ext cx="815975" cy="660400"/>
            </a:xfrm>
            <a:custGeom>
              <a:avLst/>
              <a:gdLst>
                <a:gd name="T0" fmla="*/ 122 w 136"/>
                <a:gd name="T1" fmla="*/ 83 h 110"/>
                <a:gd name="T2" fmla="*/ 0 w 136"/>
                <a:gd name="T3" fmla="*/ 83 h 110"/>
                <a:gd name="T4" fmla="*/ 107 w 136"/>
                <a:gd name="T5" fmla="*/ 0 h 110"/>
                <a:gd name="T6" fmla="*/ 122 w 136"/>
                <a:gd name="T7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110">
                  <a:moveTo>
                    <a:pt x="122" y="83"/>
                  </a:moveTo>
                  <a:cubicBezTo>
                    <a:pt x="105" y="110"/>
                    <a:pt x="28" y="53"/>
                    <a:pt x="0" y="83"/>
                  </a:cubicBezTo>
                  <a:cubicBezTo>
                    <a:pt x="20" y="15"/>
                    <a:pt x="77" y="39"/>
                    <a:pt x="107" y="0"/>
                  </a:cubicBezTo>
                  <a:cubicBezTo>
                    <a:pt x="127" y="14"/>
                    <a:pt x="136" y="60"/>
                    <a:pt x="122" y="83"/>
                  </a:cubicBezTo>
                  <a:close/>
                </a:path>
              </a:pathLst>
            </a:custGeom>
            <a:solidFill>
              <a:srgbClr val="FEB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1584325" y="819150"/>
              <a:ext cx="796925" cy="749300"/>
            </a:xfrm>
            <a:custGeom>
              <a:avLst/>
              <a:gdLst>
                <a:gd name="T0" fmla="*/ 62 w 133"/>
                <a:gd name="T1" fmla="*/ 0 h 125"/>
                <a:gd name="T2" fmla="*/ 125 w 133"/>
                <a:gd name="T3" fmla="*/ 63 h 125"/>
                <a:gd name="T4" fmla="*/ 133 w 133"/>
                <a:gd name="T5" fmla="*/ 71 h 125"/>
                <a:gd name="T6" fmla="*/ 125 w 133"/>
                <a:gd name="T7" fmla="*/ 79 h 125"/>
                <a:gd name="T8" fmla="*/ 125 w 133"/>
                <a:gd name="T9" fmla="*/ 125 h 125"/>
                <a:gd name="T10" fmla="*/ 0 w 133"/>
                <a:gd name="T11" fmla="*/ 125 h 125"/>
                <a:gd name="T12" fmla="*/ 0 w 133"/>
                <a:gd name="T13" fmla="*/ 62 h 125"/>
                <a:gd name="T14" fmla="*/ 62 w 133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5">
                  <a:moveTo>
                    <a:pt x="62" y="0"/>
                  </a:moveTo>
                  <a:cubicBezTo>
                    <a:pt x="97" y="0"/>
                    <a:pt x="125" y="28"/>
                    <a:pt x="125" y="63"/>
                  </a:cubicBezTo>
                  <a:cubicBezTo>
                    <a:pt x="129" y="63"/>
                    <a:pt x="133" y="67"/>
                    <a:pt x="133" y="71"/>
                  </a:cubicBezTo>
                  <a:cubicBezTo>
                    <a:pt x="133" y="75"/>
                    <a:pt x="129" y="79"/>
                    <a:pt x="125" y="79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83" y="125"/>
                    <a:pt x="41" y="125"/>
                    <a:pt x="0" y="12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2052638" y="1065213"/>
              <a:ext cx="173038" cy="95250"/>
            </a:xfrm>
            <a:custGeom>
              <a:avLst/>
              <a:gdLst>
                <a:gd name="T0" fmla="*/ 11 w 29"/>
                <a:gd name="T1" fmla="*/ 2 h 16"/>
                <a:gd name="T2" fmla="*/ 28 w 29"/>
                <a:gd name="T3" fmla="*/ 12 h 16"/>
                <a:gd name="T4" fmla="*/ 29 w 29"/>
                <a:gd name="T5" fmla="*/ 16 h 16"/>
                <a:gd name="T6" fmla="*/ 0 w 29"/>
                <a:gd name="T7" fmla="*/ 16 h 16"/>
                <a:gd name="T8" fmla="*/ 11 w 29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6">
                  <a:moveTo>
                    <a:pt x="11" y="2"/>
                  </a:moveTo>
                  <a:cubicBezTo>
                    <a:pt x="18" y="0"/>
                    <a:pt x="26" y="4"/>
                    <a:pt x="28" y="12"/>
                  </a:cubicBezTo>
                  <a:cubicBezTo>
                    <a:pt x="29" y="13"/>
                    <a:pt x="29" y="14"/>
                    <a:pt x="2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9"/>
                    <a:pt x="4" y="3"/>
                    <a:pt x="11" y="2"/>
                  </a:cubicBezTo>
                  <a:close/>
                </a:path>
              </a:pathLst>
            </a:custGeom>
            <a:solidFill>
              <a:srgbClr val="C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1536700" y="819150"/>
              <a:ext cx="515938" cy="749300"/>
            </a:xfrm>
            <a:custGeom>
              <a:avLst/>
              <a:gdLst>
                <a:gd name="T0" fmla="*/ 70 w 86"/>
                <a:gd name="T1" fmla="*/ 0 h 125"/>
                <a:gd name="T2" fmla="*/ 86 w 86"/>
                <a:gd name="T3" fmla="*/ 2 h 125"/>
                <a:gd name="T4" fmla="*/ 86 w 86"/>
                <a:gd name="T5" fmla="*/ 79 h 125"/>
                <a:gd name="T6" fmla="*/ 70 w 86"/>
                <a:gd name="T7" fmla="*/ 79 h 125"/>
                <a:gd name="T8" fmla="*/ 70 w 86"/>
                <a:gd name="T9" fmla="*/ 100 h 125"/>
                <a:gd name="T10" fmla="*/ 83 w 86"/>
                <a:gd name="T11" fmla="*/ 112 h 125"/>
                <a:gd name="T12" fmla="*/ 70 w 86"/>
                <a:gd name="T13" fmla="*/ 125 h 125"/>
                <a:gd name="T14" fmla="*/ 8 w 86"/>
                <a:gd name="T15" fmla="*/ 125 h 125"/>
                <a:gd name="T16" fmla="*/ 8 w 86"/>
                <a:gd name="T17" fmla="*/ 79 h 125"/>
                <a:gd name="T18" fmla="*/ 0 w 86"/>
                <a:gd name="T19" fmla="*/ 71 h 125"/>
                <a:gd name="T20" fmla="*/ 8 w 86"/>
                <a:gd name="T21" fmla="*/ 63 h 125"/>
                <a:gd name="T22" fmla="*/ 70 w 86"/>
                <a:gd name="T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5">
                  <a:moveTo>
                    <a:pt x="70" y="0"/>
                  </a:moveTo>
                  <a:cubicBezTo>
                    <a:pt x="76" y="0"/>
                    <a:pt x="81" y="0"/>
                    <a:pt x="86" y="2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77" y="100"/>
                    <a:pt x="83" y="105"/>
                    <a:pt x="83" y="112"/>
                  </a:cubicBezTo>
                  <a:cubicBezTo>
                    <a:pt x="83" y="119"/>
                    <a:pt x="77" y="125"/>
                    <a:pt x="70" y="125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" y="79"/>
                    <a:pt x="0" y="75"/>
                    <a:pt x="0" y="71"/>
                  </a:cubicBezTo>
                  <a:cubicBezTo>
                    <a:pt x="0" y="67"/>
                    <a:pt x="3" y="63"/>
                    <a:pt x="8" y="63"/>
                  </a:cubicBezTo>
                  <a:cubicBezTo>
                    <a:pt x="8" y="28"/>
                    <a:pt x="35" y="0"/>
                    <a:pt x="70" y="0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7" name="Rectangle 33"/>
            <p:cNvSpPr>
              <a:spLocks noChangeArrowheads="1"/>
            </p:cNvSpPr>
            <p:nvPr/>
          </p:nvSpPr>
          <p:spPr bwMode="auto">
            <a:xfrm>
              <a:off x="1584325" y="1568450"/>
              <a:ext cx="749300" cy="561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825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8" name="Rectangle 34"/>
            <p:cNvSpPr>
              <a:spLocks noChangeArrowheads="1"/>
            </p:cNvSpPr>
            <p:nvPr/>
          </p:nvSpPr>
          <p:spPr bwMode="auto">
            <a:xfrm>
              <a:off x="1584325" y="2130425"/>
              <a:ext cx="749300" cy="185738"/>
            </a:xfrm>
            <a:prstGeom prst="rect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" name="Rectangle 36"/>
            <p:cNvSpPr>
              <a:spLocks noChangeArrowheads="1"/>
            </p:cNvSpPr>
            <p:nvPr/>
          </p:nvSpPr>
          <p:spPr bwMode="auto">
            <a:xfrm>
              <a:off x="1955800" y="2130425"/>
              <a:ext cx="377825" cy="185738"/>
            </a:xfrm>
            <a:prstGeom prst="rect">
              <a:avLst/>
            </a:prstGeom>
            <a:solidFill>
              <a:srgbClr val="33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2238375" y="2879725"/>
              <a:ext cx="192088" cy="90488"/>
            </a:xfrm>
            <a:custGeom>
              <a:avLst/>
              <a:gdLst>
                <a:gd name="T0" fmla="*/ 32 w 32"/>
                <a:gd name="T1" fmla="*/ 15 h 15"/>
                <a:gd name="T2" fmla="*/ 16 w 32"/>
                <a:gd name="T3" fmla="*/ 0 h 15"/>
                <a:gd name="T4" fmla="*/ 0 w 32"/>
                <a:gd name="T5" fmla="*/ 0 h 15"/>
                <a:gd name="T6" fmla="*/ 0 w 32"/>
                <a:gd name="T7" fmla="*/ 15 h 15"/>
                <a:gd name="T8" fmla="*/ 32 w 32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32" y="7"/>
                    <a:pt x="24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15"/>
                    <a:pt x="20" y="15"/>
                    <a:pt x="32" y="15"/>
                  </a:cubicBezTo>
                  <a:close/>
                </a:path>
              </a:pathLst>
            </a:custGeom>
            <a:solidFill>
              <a:srgbClr val="27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" name="Rectangle 38"/>
            <p:cNvSpPr>
              <a:spLocks noChangeArrowheads="1"/>
            </p:cNvSpPr>
            <p:nvPr/>
          </p:nvSpPr>
          <p:spPr bwMode="auto">
            <a:xfrm>
              <a:off x="1914525" y="1568450"/>
              <a:ext cx="84138" cy="48418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8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3" name="Oval 39"/>
            <p:cNvSpPr>
              <a:spLocks noChangeArrowheads="1"/>
            </p:cNvSpPr>
            <p:nvPr/>
          </p:nvSpPr>
          <p:spPr bwMode="auto">
            <a:xfrm>
              <a:off x="1847850" y="1112838"/>
              <a:ext cx="84138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4" name="Oval 40"/>
            <p:cNvSpPr>
              <a:spLocks noChangeArrowheads="1"/>
            </p:cNvSpPr>
            <p:nvPr/>
          </p:nvSpPr>
          <p:spPr bwMode="auto">
            <a:xfrm>
              <a:off x="1860550" y="1130300"/>
              <a:ext cx="60325" cy="53975"/>
            </a:xfrm>
            <a:prstGeom prst="ellipse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41"/>
            <p:cNvSpPr/>
            <p:nvPr/>
          </p:nvSpPr>
          <p:spPr bwMode="auto">
            <a:xfrm>
              <a:off x="1955800" y="1568450"/>
              <a:ext cx="377825" cy="95250"/>
            </a:xfrm>
            <a:custGeom>
              <a:avLst/>
              <a:gdLst>
                <a:gd name="T0" fmla="*/ 238 w 238"/>
                <a:gd name="T1" fmla="*/ 0 h 60"/>
                <a:gd name="T2" fmla="*/ 0 w 238"/>
                <a:gd name="T3" fmla="*/ 0 h 60"/>
                <a:gd name="T4" fmla="*/ 57 w 238"/>
                <a:gd name="T5" fmla="*/ 60 h 60"/>
                <a:gd name="T6" fmla="*/ 238 w 238"/>
                <a:gd name="T7" fmla="*/ 15 h 60"/>
                <a:gd name="T8" fmla="*/ 238 w 238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60">
                  <a:moveTo>
                    <a:pt x="238" y="0"/>
                  </a:moveTo>
                  <a:lnTo>
                    <a:pt x="0" y="0"/>
                  </a:lnTo>
                  <a:lnTo>
                    <a:pt x="57" y="60"/>
                  </a:lnTo>
                  <a:lnTo>
                    <a:pt x="238" y="1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6" name="Oval 42"/>
            <p:cNvSpPr>
              <a:spLocks noChangeArrowheads="1"/>
            </p:cNvSpPr>
            <p:nvPr/>
          </p:nvSpPr>
          <p:spPr bwMode="auto">
            <a:xfrm>
              <a:off x="1722438" y="1196975"/>
              <a:ext cx="84138" cy="82550"/>
            </a:xfrm>
            <a:prstGeom prst="ellipse">
              <a:avLst/>
            </a:prstGeom>
            <a:solidFill>
              <a:srgbClr val="E2A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7" name="Oval 43"/>
            <p:cNvSpPr>
              <a:spLocks noChangeArrowheads="1"/>
            </p:cNvSpPr>
            <p:nvPr/>
          </p:nvSpPr>
          <p:spPr bwMode="auto">
            <a:xfrm>
              <a:off x="2225675" y="1196975"/>
              <a:ext cx="77788" cy="82550"/>
            </a:xfrm>
            <a:prstGeom prst="ellipse">
              <a:avLst/>
            </a:prstGeom>
            <a:solidFill>
              <a:srgbClr val="DC9A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44"/>
            <p:cNvSpPr/>
            <p:nvPr/>
          </p:nvSpPr>
          <p:spPr bwMode="auto">
            <a:xfrm>
              <a:off x="1806575" y="1065213"/>
              <a:ext cx="168275" cy="95250"/>
            </a:xfrm>
            <a:custGeom>
              <a:avLst/>
              <a:gdLst>
                <a:gd name="T0" fmla="*/ 10 w 28"/>
                <a:gd name="T1" fmla="*/ 2 h 16"/>
                <a:gd name="T2" fmla="*/ 28 w 28"/>
                <a:gd name="T3" fmla="*/ 12 h 16"/>
                <a:gd name="T4" fmla="*/ 28 w 28"/>
                <a:gd name="T5" fmla="*/ 16 h 16"/>
                <a:gd name="T6" fmla="*/ 0 w 28"/>
                <a:gd name="T7" fmla="*/ 16 h 16"/>
                <a:gd name="T8" fmla="*/ 10 w 28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10" y="2"/>
                  </a:moveTo>
                  <a:cubicBezTo>
                    <a:pt x="18" y="0"/>
                    <a:pt x="26" y="4"/>
                    <a:pt x="28" y="12"/>
                  </a:cubicBezTo>
                  <a:cubicBezTo>
                    <a:pt x="28" y="13"/>
                    <a:pt x="28" y="14"/>
                    <a:pt x="2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9"/>
                    <a:pt x="4" y="3"/>
                    <a:pt x="10" y="2"/>
                  </a:cubicBez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45"/>
            <p:cNvSpPr/>
            <p:nvPr/>
          </p:nvSpPr>
          <p:spPr bwMode="auto">
            <a:xfrm>
              <a:off x="1584325" y="1568450"/>
              <a:ext cx="371475" cy="95250"/>
            </a:xfrm>
            <a:custGeom>
              <a:avLst/>
              <a:gdLst>
                <a:gd name="T0" fmla="*/ 0 w 234"/>
                <a:gd name="T1" fmla="*/ 0 h 60"/>
                <a:gd name="T2" fmla="*/ 234 w 234"/>
                <a:gd name="T3" fmla="*/ 0 h 60"/>
                <a:gd name="T4" fmla="*/ 178 w 234"/>
                <a:gd name="T5" fmla="*/ 60 h 60"/>
                <a:gd name="T6" fmla="*/ 0 w 234"/>
                <a:gd name="T7" fmla="*/ 15 h 60"/>
                <a:gd name="T8" fmla="*/ 0 w 23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60">
                  <a:moveTo>
                    <a:pt x="0" y="0"/>
                  </a:moveTo>
                  <a:lnTo>
                    <a:pt x="234" y="0"/>
                  </a:lnTo>
                  <a:lnTo>
                    <a:pt x="178" y="60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46"/>
            <p:cNvSpPr/>
            <p:nvPr/>
          </p:nvSpPr>
          <p:spPr bwMode="auto">
            <a:xfrm>
              <a:off x="1901825" y="1358900"/>
              <a:ext cx="107950" cy="47625"/>
            </a:xfrm>
            <a:custGeom>
              <a:avLst/>
              <a:gdLst>
                <a:gd name="T0" fmla="*/ 4 w 18"/>
                <a:gd name="T1" fmla="*/ 1 h 8"/>
                <a:gd name="T2" fmla="*/ 14 w 18"/>
                <a:gd name="T3" fmla="*/ 1 h 8"/>
                <a:gd name="T4" fmla="*/ 18 w 18"/>
                <a:gd name="T5" fmla="*/ 1 h 8"/>
                <a:gd name="T6" fmla="*/ 18 w 18"/>
                <a:gd name="T7" fmla="*/ 4 h 8"/>
                <a:gd name="T8" fmla="*/ 1 w 18"/>
                <a:gd name="T9" fmla="*/ 4 h 8"/>
                <a:gd name="T10" fmla="*/ 1 w 18"/>
                <a:gd name="T11" fmla="*/ 1 h 8"/>
                <a:gd name="T12" fmla="*/ 4 w 18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4" y="1"/>
                  </a:moveTo>
                  <a:cubicBezTo>
                    <a:pt x="7" y="3"/>
                    <a:pt x="11" y="3"/>
                    <a:pt x="14" y="1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3" y="8"/>
                    <a:pt x="6" y="8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" name="Rectangle 47"/>
            <p:cNvSpPr>
              <a:spLocks noChangeArrowheads="1"/>
            </p:cNvSpPr>
            <p:nvPr/>
          </p:nvSpPr>
          <p:spPr bwMode="auto">
            <a:xfrm>
              <a:off x="2238375" y="2316163"/>
              <a:ext cx="95250" cy="563563"/>
            </a:xfrm>
            <a:prstGeom prst="rect">
              <a:avLst/>
            </a:prstGeom>
            <a:solidFill>
              <a:srgbClr val="33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48"/>
            <p:cNvSpPr/>
            <p:nvPr/>
          </p:nvSpPr>
          <p:spPr bwMode="auto">
            <a:xfrm>
              <a:off x="1584325" y="2879725"/>
              <a:ext cx="185738" cy="90488"/>
            </a:xfrm>
            <a:custGeom>
              <a:avLst/>
              <a:gdLst>
                <a:gd name="T0" fmla="*/ 31 w 31"/>
                <a:gd name="T1" fmla="*/ 15 h 15"/>
                <a:gd name="T2" fmla="*/ 15 w 31"/>
                <a:gd name="T3" fmla="*/ 0 h 15"/>
                <a:gd name="T4" fmla="*/ 0 w 31"/>
                <a:gd name="T5" fmla="*/ 0 h 15"/>
                <a:gd name="T6" fmla="*/ 0 w 31"/>
                <a:gd name="T7" fmla="*/ 15 h 15"/>
                <a:gd name="T8" fmla="*/ 31 w 31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5">
                  <a:moveTo>
                    <a:pt x="31" y="15"/>
                  </a:moveTo>
                  <a:cubicBezTo>
                    <a:pt x="31" y="7"/>
                    <a:pt x="2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2" y="15"/>
                    <a:pt x="19" y="15"/>
                    <a:pt x="31" y="15"/>
                  </a:cubicBezTo>
                  <a:close/>
                </a:path>
              </a:pathLst>
            </a:custGeom>
            <a:solidFill>
              <a:srgbClr val="27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" name="Rectangle 49"/>
            <p:cNvSpPr>
              <a:spLocks noChangeArrowheads="1"/>
            </p:cNvSpPr>
            <p:nvPr/>
          </p:nvSpPr>
          <p:spPr bwMode="auto">
            <a:xfrm>
              <a:off x="1584325" y="2316163"/>
              <a:ext cx="90488" cy="563563"/>
            </a:xfrm>
            <a:prstGeom prst="rect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85"/>
            <p:cNvSpPr/>
            <p:nvPr/>
          </p:nvSpPr>
          <p:spPr bwMode="auto">
            <a:xfrm>
              <a:off x="1566863" y="681038"/>
              <a:ext cx="766763" cy="515938"/>
            </a:xfrm>
            <a:custGeom>
              <a:avLst/>
              <a:gdLst>
                <a:gd name="T0" fmla="*/ 117 w 128"/>
                <a:gd name="T1" fmla="*/ 55 h 86"/>
                <a:gd name="T2" fmla="*/ 3 w 128"/>
                <a:gd name="T3" fmla="*/ 86 h 86"/>
                <a:gd name="T4" fmla="*/ 107 w 128"/>
                <a:gd name="T5" fmla="*/ 3 h 86"/>
                <a:gd name="T6" fmla="*/ 117 w 128"/>
                <a:gd name="T7" fmla="*/ 5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86">
                  <a:moveTo>
                    <a:pt x="117" y="55"/>
                  </a:moveTo>
                  <a:cubicBezTo>
                    <a:pt x="102" y="76"/>
                    <a:pt x="31" y="56"/>
                    <a:pt x="3" y="86"/>
                  </a:cubicBezTo>
                  <a:cubicBezTo>
                    <a:pt x="0" y="0"/>
                    <a:pt x="93" y="23"/>
                    <a:pt x="107" y="3"/>
                  </a:cubicBezTo>
                  <a:cubicBezTo>
                    <a:pt x="128" y="21"/>
                    <a:pt x="125" y="43"/>
                    <a:pt x="117" y="55"/>
                  </a:cubicBezTo>
                  <a:close/>
                </a:path>
              </a:pathLst>
            </a:custGeom>
            <a:solidFill>
              <a:srgbClr val="FEC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725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86"/>
            <p:cNvSpPr/>
            <p:nvPr/>
          </p:nvSpPr>
          <p:spPr bwMode="auto">
            <a:xfrm>
              <a:off x="1584325" y="698500"/>
              <a:ext cx="749300" cy="498475"/>
            </a:xfrm>
            <a:custGeom>
              <a:avLst/>
              <a:gdLst>
                <a:gd name="T0" fmla="*/ 114 w 125"/>
                <a:gd name="T1" fmla="*/ 52 h 83"/>
                <a:gd name="T2" fmla="*/ 0 w 125"/>
                <a:gd name="T3" fmla="*/ 83 h 83"/>
                <a:gd name="T4" fmla="*/ 104 w 125"/>
                <a:gd name="T5" fmla="*/ 0 h 83"/>
                <a:gd name="T6" fmla="*/ 114 w 125"/>
                <a:gd name="T7" fmla="*/ 5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83">
                  <a:moveTo>
                    <a:pt x="114" y="52"/>
                  </a:moveTo>
                  <a:cubicBezTo>
                    <a:pt x="99" y="73"/>
                    <a:pt x="28" y="53"/>
                    <a:pt x="0" y="83"/>
                  </a:cubicBezTo>
                  <a:cubicBezTo>
                    <a:pt x="20" y="15"/>
                    <a:pt x="121" y="73"/>
                    <a:pt x="104" y="0"/>
                  </a:cubicBezTo>
                  <a:cubicBezTo>
                    <a:pt x="125" y="18"/>
                    <a:pt x="122" y="40"/>
                    <a:pt x="114" y="52"/>
                  </a:cubicBezTo>
                  <a:close/>
                </a:path>
              </a:pathLst>
            </a:custGeom>
            <a:solidFill>
              <a:srgbClr val="FEB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7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87"/>
            <p:cNvSpPr/>
            <p:nvPr/>
          </p:nvSpPr>
          <p:spPr bwMode="auto">
            <a:xfrm>
              <a:off x="2705100" y="1147763"/>
              <a:ext cx="96838" cy="144463"/>
            </a:xfrm>
            <a:custGeom>
              <a:avLst/>
              <a:gdLst>
                <a:gd name="T0" fmla="*/ 16 w 16"/>
                <a:gd name="T1" fmla="*/ 24 h 24"/>
                <a:gd name="T2" fmla="*/ 0 w 16"/>
                <a:gd name="T3" fmla="*/ 24 h 24"/>
                <a:gd name="T4" fmla="*/ 0 w 16"/>
                <a:gd name="T5" fmla="*/ 8 h 24"/>
                <a:gd name="T6" fmla="*/ 8 w 16"/>
                <a:gd name="T7" fmla="*/ 0 h 24"/>
                <a:gd name="T8" fmla="*/ 16 w 16"/>
                <a:gd name="T9" fmla="*/ 8 h 24"/>
                <a:gd name="T10" fmla="*/ 16 w 1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6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3"/>
                    <a:pt x="16" y="19"/>
                    <a:pt x="16" y="24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88"/>
            <p:cNvSpPr/>
            <p:nvPr/>
          </p:nvSpPr>
          <p:spPr bwMode="auto">
            <a:xfrm>
              <a:off x="1062038" y="1568450"/>
              <a:ext cx="522288" cy="520700"/>
            </a:xfrm>
            <a:custGeom>
              <a:avLst/>
              <a:gdLst>
                <a:gd name="T0" fmla="*/ 87 w 87"/>
                <a:gd name="T1" fmla="*/ 0 h 87"/>
                <a:gd name="T2" fmla="*/ 0 w 87"/>
                <a:gd name="T3" fmla="*/ 87 h 87"/>
                <a:gd name="T4" fmla="*/ 16 w 87"/>
                <a:gd name="T5" fmla="*/ 87 h 87"/>
                <a:gd name="T6" fmla="*/ 87 w 87"/>
                <a:gd name="T7" fmla="*/ 16 h 87"/>
                <a:gd name="T8" fmla="*/ 87 w 87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7">
                  <a:moveTo>
                    <a:pt x="87" y="0"/>
                  </a:moveTo>
                  <a:cubicBezTo>
                    <a:pt x="39" y="0"/>
                    <a:pt x="0" y="39"/>
                    <a:pt x="0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47"/>
                    <a:pt x="48" y="16"/>
                    <a:pt x="87" y="16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725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89"/>
            <p:cNvSpPr/>
            <p:nvPr/>
          </p:nvSpPr>
          <p:spPr bwMode="auto">
            <a:xfrm>
              <a:off x="1062038" y="2089150"/>
              <a:ext cx="96838" cy="138113"/>
            </a:xfrm>
            <a:custGeom>
              <a:avLst/>
              <a:gdLst>
                <a:gd name="T0" fmla="*/ 16 w 16"/>
                <a:gd name="T1" fmla="*/ 23 h 23"/>
                <a:gd name="T2" fmla="*/ 0 w 16"/>
                <a:gd name="T3" fmla="*/ 7 h 23"/>
                <a:gd name="T4" fmla="*/ 0 w 16"/>
                <a:gd name="T5" fmla="*/ 0 h 23"/>
                <a:gd name="T6" fmla="*/ 16 w 16"/>
                <a:gd name="T7" fmla="*/ 0 h 23"/>
                <a:gd name="T8" fmla="*/ 16 w 16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6" y="23"/>
                  </a:moveTo>
                  <a:cubicBezTo>
                    <a:pt x="7" y="23"/>
                    <a:pt x="0" y="16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23"/>
                  </a:ln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90"/>
            <p:cNvSpPr/>
            <p:nvPr/>
          </p:nvSpPr>
          <p:spPr bwMode="auto">
            <a:xfrm>
              <a:off x="2093913" y="1112838"/>
              <a:ext cx="420688" cy="88900"/>
            </a:xfrm>
            <a:custGeom>
              <a:avLst/>
              <a:gdLst>
                <a:gd name="T0" fmla="*/ 7 w 70"/>
                <a:gd name="T1" fmla="*/ 0 h 15"/>
                <a:gd name="T2" fmla="*/ 70 w 70"/>
                <a:gd name="T3" fmla="*/ 0 h 15"/>
                <a:gd name="T4" fmla="*/ 70 w 70"/>
                <a:gd name="T5" fmla="*/ 15 h 15"/>
                <a:gd name="T6" fmla="*/ 7 w 70"/>
                <a:gd name="T7" fmla="*/ 15 h 15"/>
                <a:gd name="T8" fmla="*/ 0 w 70"/>
                <a:gd name="T9" fmla="*/ 8 h 15"/>
                <a:gd name="T10" fmla="*/ 7 w 70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5">
                  <a:moveTo>
                    <a:pt x="7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F06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91"/>
            <p:cNvSpPr/>
            <p:nvPr/>
          </p:nvSpPr>
          <p:spPr bwMode="auto">
            <a:xfrm>
              <a:off x="2093913" y="1160463"/>
              <a:ext cx="420688" cy="41275"/>
            </a:xfrm>
            <a:custGeom>
              <a:avLst/>
              <a:gdLst>
                <a:gd name="T0" fmla="*/ 70 w 70"/>
                <a:gd name="T1" fmla="*/ 0 h 7"/>
                <a:gd name="T2" fmla="*/ 70 w 70"/>
                <a:gd name="T3" fmla="*/ 7 h 7"/>
                <a:gd name="T4" fmla="*/ 7 w 70"/>
                <a:gd name="T5" fmla="*/ 7 h 7"/>
                <a:gd name="T6" fmla="*/ 0 w 70"/>
                <a:gd name="T7" fmla="*/ 0 h 7"/>
                <a:gd name="T8" fmla="*/ 70 w 7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">
                  <a:moveTo>
                    <a:pt x="70" y="0"/>
                  </a:moveTo>
                  <a:cubicBezTo>
                    <a:pt x="70" y="7"/>
                    <a:pt x="70" y="7"/>
                    <a:pt x="7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4"/>
                    <a:pt x="0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E14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" name="Rectangle 92"/>
            <p:cNvSpPr>
              <a:spLocks noChangeArrowheads="1"/>
            </p:cNvSpPr>
            <p:nvPr/>
          </p:nvSpPr>
          <p:spPr bwMode="auto">
            <a:xfrm>
              <a:off x="2514600" y="1069975"/>
              <a:ext cx="676275" cy="174625"/>
            </a:xfrm>
            <a:prstGeom prst="rect">
              <a:avLst/>
            </a:prstGeom>
            <a:solidFill>
              <a:srgbClr val="F06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2" name="Rectangle 93"/>
            <p:cNvSpPr>
              <a:spLocks noChangeArrowheads="1"/>
            </p:cNvSpPr>
            <p:nvPr/>
          </p:nvSpPr>
          <p:spPr bwMode="auto">
            <a:xfrm>
              <a:off x="2514600" y="1160463"/>
              <a:ext cx="676275" cy="84138"/>
            </a:xfrm>
            <a:prstGeom prst="rect">
              <a:avLst/>
            </a:prstGeom>
            <a:solidFill>
              <a:srgbClr val="E14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3" name="Rectangle 94"/>
            <p:cNvSpPr>
              <a:spLocks noChangeArrowheads="1"/>
            </p:cNvSpPr>
            <p:nvPr/>
          </p:nvSpPr>
          <p:spPr bwMode="auto">
            <a:xfrm>
              <a:off x="3190875" y="884238"/>
              <a:ext cx="414338" cy="546100"/>
            </a:xfrm>
            <a:prstGeom prst="rect">
              <a:avLst/>
            </a:prstGeom>
            <a:solidFill>
              <a:srgbClr val="F06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725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4" name="Rectangle 95"/>
            <p:cNvSpPr>
              <a:spLocks noChangeArrowheads="1"/>
            </p:cNvSpPr>
            <p:nvPr/>
          </p:nvSpPr>
          <p:spPr bwMode="auto">
            <a:xfrm>
              <a:off x="3190875" y="1160463"/>
              <a:ext cx="414338" cy="269875"/>
            </a:xfrm>
            <a:prstGeom prst="rect">
              <a:avLst/>
            </a:prstGeom>
            <a:solidFill>
              <a:srgbClr val="E14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5" name="Oval 96"/>
            <p:cNvSpPr>
              <a:spLocks noChangeArrowheads="1"/>
            </p:cNvSpPr>
            <p:nvPr/>
          </p:nvSpPr>
          <p:spPr bwMode="auto">
            <a:xfrm>
              <a:off x="3328988" y="884238"/>
              <a:ext cx="546100" cy="546100"/>
            </a:xfrm>
            <a:prstGeom prst="ellipse">
              <a:avLst/>
            </a:prstGeom>
            <a:solidFill>
              <a:srgbClr val="D33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525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6" name="Oval 97"/>
            <p:cNvSpPr>
              <a:spLocks noChangeArrowheads="1"/>
            </p:cNvSpPr>
            <p:nvPr/>
          </p:nvSpPr>
          <p:spPr bwMode="auto">
            <a:xfrm>
              <a:off x="3382963" y="938213"/>
              <a:ext cx="444500" cy="444500"/>
            </a:xfrm>
            <a:prstGeom prst="ellipse">
              <a:avLst/>
            </a:prstGeom>
            <a:solidFill>
              <a:srgbClr val="CF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375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98"/>
            <p:cNvSpPr/>
            <p:nvPr/>
          </p:nvSpPr>
          <p:spPr bwMode="auto">
            <a:xfrm>
              <a:off x="3382963" y="1160463"/>
              <a:ext cx="444500" cy="222250"/>
            </a:xfrm>
            <a:custGeom>
              <a:avLst/>
              <a:gdLst>
                <a:gd name="T0" fmla="*/ 74 w 74"/>
                <a:gd name="T1" fmla="*/ 0 h 37"/>
                <a:gd name="T2" fmla="*/ 37 w 74"/>
                <a:gd name="T3" fmla="*/ 37 h 37"/>
                <a:gd name="T4" fmla="*/ 0 w 74"/>
                <a:gd name="T5" fmla="*/ 0 h 37"/>
                <a:gd name="T6" fmla="*/ 74 w 74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7">
                  <a:moveTo>
                    <a:pt x="74" y="0"/>
                  </a:moveTo>
                  <a:cubicBezTo>
                    <a:pt x="74" y="20"/>
                    <a:pt x="57" y="37"/>
                    <a:pt x="37" y="37"/>
                  </a:cubicBezTo>
                  <a:cubicBezTo>
                    <a:pt x="16" y="37"/>
                    <a:pt x="0" y="20"/>
                    <a:pt x="0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D5A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99"/>
            <p:cNvSpPr/>
            <p:nvPr/>
          </p:nvSpPr>
          <p:spPr bwMode="auto">
            <a:xfrm>
              <a:off x="2705100" y="1190625"/>
              <a:ext cx="49213" cy="88900"/>
            </a:xfrm>
            <a:custGeom>
              <a:avLst/>
              <a:gdLst>
                <a:gd name="T0" fmla="*/ 8 w 8"/>
                <a:gd name="T1" fmla="*/ 15 h 15"/>
                <a:gd name="T2" fmla="*/ 0 w 8"/>
                <a:gd name="T3" fmla="*/ 15 h 15"/>
                <a:gd name="T4" fmla="*/ 0 w 8"/>
                <a:gd name="T5" fmla="*/ 4 h 15"/>
                <a:gd name="T6" fmla="*/ 4 w 8"/>
                <a:gd name="T7" fmla="*/ 0 h 15"/>
                <a:gd name="T8" fmla="*/ 8 w 8"/>
                <a:gd name="T9" fmla="*/ 4 h 15"/>
                <a:gd name="T10" fmla="*/ 8 w 8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">
                  <a:moveTo>
                    <a:pt x="8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6"/>
                    <a:pt x="8" y="13"/>
                    <a:pt x="8" y="15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100"/>
            <p:cNvSpPr/>
            <p:nvPr/>
          </p:nvSpPr>
          <p:spPr bwMode="auto">
            <a:xfrm>
              <a:off x="2333625" y="1663700"/>
              <a:ext cx="468313" cy="233363"/>
            </a:xfrm>
            <a:custGeom>
              <a:avLst/>
              <a:gdLst>
                <a:gd name="T0" fmla="*/ 0 w 78"/>
                <a:gd name="T1" fmla="*/ 0 h 39"/>
                <a:gd name="T2" fmla="*/ 39 w 78"/>
                <a:gd name="T3" fmla="*/ 39 h 39"/>
                <a:gd name="T4" fmla="*/ 78 w 78"/>
                <a:gd name="T5" fmla="*/ 0 h 39"/>
                <a:gd name="T6" fmla="*/ 62 w 78"/>
                <a:gd name="T7" fmla="*/ 0 h 39"/>
                <a:gd name="T8" fmla="*/ 39 w 78"/>
                <a:gd name="T9" fmla="*/ 23 h 39"/>
                <a:gd name="T10" fmla="*/ 15 w 78"/>
                <a:gd name="T11" fmla="*/ 0 h 39"/>
                <a:gd name="T12" fmla="*/ 0 w 78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39">
                  <a:moveTo>
                    <a:pt x="0" y="0"/>
                  </a:moveTo>
                  <a:cubicBezTo>
                    <a:pt x="0" y="21"/>
                    <a:pt x="17" y="39"/>
                    <a:pt x="39" y="39"/>
                  </a:cubicBezTo>
                  <a:cubicBezTo>
                    <a:pt x="60" y="39"/>
                    <a:pt x="78" y="21"/>
                    <a:pt x="7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3"/>
                    <a:pt x="52" y="23"/>
                    <a:pt x="39" y="23"/>
                  </a:cubicBezTo>
                  <a:cubicBezTo>
                    <a:pt x="26" y="23"/>
                    <a:pt x="15" y="13"/>
                    <a:pt x="1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101"/>
            <p:cNvSpPr/>
            <p:nvPr/>
          </p:nvSpPr>
          <p:spPr bwMode="auto">
            <a:xfrm>
              <a:off x="2333625" y="1568450"/>
              <a:ext cx="90488" cy="95250"/>
            </a:xfrm>
            <a:custGeom>
              <a:avLst/>
              <a:gdLst>
                <a:gd name="T0" fmla="*/ 0 w 15"/>
                <a:gd name="T1" fmla="*/ 16 h 16"/>
                <a:gd name="T2" fmla="*/ 0 w 15"/>
                <a:gd name="T3" fmla="*/ 0 h 16"/>
                <a:gd name="T4" fmla="*/ 15 w 15"/>
                <a:gd name="T5" fmla="*/ 16 h 16"/>
                <a:gd name="T6" fmla="*/ 0 w 15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5" y="7"/>
                    <a:pt x="15" y="1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1" name="Rectangle 102"/>
            <p:cNvSpPr>
              <a:spLocks noChangeArrowheads="1"/>
            </p:cNvSpPr>
            <p:nvPr/>
          </p:nvSpPr>
          <p:spPr bwMode="auto">
            <a:xfrm>
              <a:off x="2705100" y="1292225"/>
              <a:ext cx="96838" cy="37147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5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2" name="Oval 103"/>
            <p:cNvSpPr>
              <a:spLocks noChangeArrowheads="1"/>
            </p:cNvSpPr>
            <p:nvPr/>
          </p:nvSpPr>
          <p:spPr bwMode="auto">
            <a:xfrm>
              <a:off x="3419475" y="974725"/>
              <a:ext cx="371475" cy="365125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3" name="Oval 104"/>
            <p:cNvSpPr>
              <a:spLocks noChangeArrowheads="1"/>
            </p:cNvSpPr>
            <p:nvPr/>
          </p:nvSpPr>
          <p:spPr bwMode="auto">
            <a:xfrm>
              <a:off x="3479800" y="1035050"/>
              <a:ext cx="246063" cy="244475"/>
            </a:xfrm>
            <a:prstGeom prst="ellipse">
              <a:avLst/>
            </a:prstGeom>
            <a:solidFill>
              <a:srgbClr val="3F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4" name="Oval 105"/>
            <p:cNvSpPr>
              <a:spLocks noChangeArrowheads="1"/>
            </p:cNvSpPr>
            <p:nvPr/>
          </p:nvSpPr>
          <p:spPr bwMode="auto">
            <a:xfrm>
              <a:off x="3436938" y="987425"/>
              <a:ext cx="150813" cy="155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106"/>
            <p:cNvSpPr/>
            <p:nvPr/>
          </p:nvSpPr>
          <p:spPr bwMode="auto">
            <a:xfrm>
              <a:off x="1847850" y="1112838"/>
              <a:ext cx="84138" cy="47625"/>
            </a:xfrm>
            <a:custGeom>
              <a:avLst/>
              <a:gdLst>
                <a:gd name="T0" fmla="*/ 7 w 14"/>
                <a:gd name="T1" fmla="*/ 0 h 8"/>
                <a:gd name="T2" fmla="*/ 14 w 14"/>
                <a:gd name="T3" fmla="*/ 8 h 8"/>
                <a:gd name="T4" fmla="*/ 14 w 14"/>
                <a:gd name="T5" fmla="*/ 8 h 8"/>
                <a:gd name="T6" fmla="*/ 0 w 14"/>
                <a:gd name="T7" fmla="*/ 8 h 8"/>
                <a:gd name="T8" fmla="*/ 0 w 14"/>
                <a:gd name="T9" fmla="*/ 8 h 8"/>
                <a:gd name="T10" fmla="*/ 7 w 1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">
                  <a:moveTo>
                    <a:pt x="7" y="0"/>
                  </a:moveTo>
                  <a:cubicBezTo>
                    <a:pt x="11" y="0"/>
                    <a:pt x="14" y="4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E2C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 sz="320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" name="任意多边形 55"/>
          <p:cNvSpPr/>
          <p:nvPr userDrawn="1"/>
        </p:nvSpPr>
        <p:spPr>
          <a:xfrm>
            <a:off x="-14816" y="5923995"/>
            <a:ext cx="12206816" cy="961391"/>
          </a:xfrm>
          <a:custGeom>
            <a:avLst/>
            <a:gdLst>
              <a:gd name="connsiteX0" fmla="*/ 4592638 w 9155112"/>
              <a:gd name="connsiteY0" fmla="*/ 0 h 721043"/>
              <a:gd name="connsiteX1" fmla="*/ 8973846 w 9155112"/>
              <a:gd name="connsiteY1" fmla="*/ 460888 h 721043"/>
              <a:gd name="connsiteX2" fmla="*/ 9155112 w 9155112"/>
              <a:gd name="connsiteY2" fmla="*/ 527052 h 721043"/>
              <a:gd name="connsiteX3" fmla="*/ 9155112 w 9155112"/>
              <a:gd name="connsiteY3" fmla="*/ 721043 h 721043"/>
              <a:gd name="connsiteX4" fmla="*/ 0 w 9155112"/>
              <a:gd name="connsiteY4" fmla="*/ 721043 h 721043"/>
              <a:gd name="connsiteX5" fmla="*/ 0 w 9155112"/>
              <a:gd name="connsiteY5" fmla="*/ 538061 h 721043"/>
              <a:gd name="connsiteX6" fmla="*/ 211428 w 9155112"/>
              <a:gd name="connsiteY6" fmla="*/ 460888 h 721043"/>
              <a:gd name="connsiteX7" fmla="*/ 4592638 w 9155112"/>
              <a:gd name="connsiteY7" fmla="*/ 0 h 721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5112" h="721043">
                <a:moveTo>
                  <a:pt x="4592638" y="0"/>
                </a:moveTo>
                <a:cubicBezTo>
                  <a:pt x="6449352" y="0"/>
                  <a:pt x="8075362" y="184575"/>
                  <a:pt x="8973846" y="460888"/>
                </a:cubicBezTo>
                <a:lnTo>
                  <a:pt x="9155112" y="527052"/>
                </a:lnTo>
                <a:lnTo>
                  <a:pt x="9155112" y="721043"/>
                </a:lnTo>
                <a:lnTo>
                  <a:pt x="0" y="721043"/>
                </a:lnTo>
                <a:lnTo>
                  <a:pt x="0" y="538061"/>
                </a:lnTo>
                <a:lnTo>
                  <a:pt x="211428" y="460888"/>
                </a:lnTo>
                <a:cubicBezTo>
                  <a:pt x="1109913" y="184575"/>
                  <a:pt x="2735923" y="0"/>
                  <a:pt x="45926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defRPr/>
            </a:pPr>
            <a:endParaRPr lang="zh-CN" altLang="en-US" sz="320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943"/>
            <a:ext cx="5473824" cy="709960"/>
          </a:xfrm>
          <a:solidFill>
            <a:srgbClr val="EC7473"/>
          </a:solidFill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88840"/>
            <a:ext cx="7772400" cy="18193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4097177"/>
            <a:ext cx="4537720" cy="18002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652" y="1844824"/>
            <a:ext cx="8350696" cy="3269779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814" y="338400"/>
            <a:ext cx="9950600" cy="729034"/>
          </a:xfrm>
        </p:spPr>
        <p:txBody>
          <a:bodyPr lIns="90000" tIns="46800" rIns="90000" bIns="46800" anchor="t" anchorCtr="0"/>
          <a:lstStyle>
            <a:lvl1pPr algn="ctr"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0508" y="2379316"/>
            <a:ext cx="11131491" cy="390085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0509" y="1107907"/>
            <a:ext cx="9950906" cy="127140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450328"/>
            <a:ext cx="911424" cy="40510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Arial" panose="020B0604020202020204" pitchFamily="34" charset="0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 flipH="1">
            <a:off x="11057220" y="644692"/>
            <a:ext cx="1129704" cy="1605427"/>
            <a:chOff x="625475" y="681038"/>
            <a:chExt cx="3249613" cy="4618037"/>
          </a:xfrm>
        </p:grpSpPr>
        <p:grpSp>
          <p:nvGrpSpPr>
            <p:cNvPr id="10" name="组合 9"/>
            <p:cNvGrpSpPr/>
            <p:nvPr/>
          </p:nvGrpSpPr>
          <p:grpSpPr>
            <a:xfrm>
              <a:off x="625475" y="2970213"/>
              <a:ext cx="1144588" cy="2328862"/>
              <a:chOff x="473075" y="2817813"/>
              <a:chExt cx="1144588" cy="2328862"/>
            </a:xfrm>
          </p:grpSpPr>
          <p:sp>
            <p:nvSpPr>
              <p:cNvPr id="84" name="Freeform 7"/>
              <p:cNvSpPr/>
              <p:nvPr/>
            </p:nvSpPr>
            <p:spPr bwMode="auto">
              <a:xfrm>
                <a:off x="622300" y="2990850"/>
                <a:ext cx="796925" cy="749300"/>
              </a:xfrm>
              <a:custGeom>
                <a:avLst/>
                <a:gdLst>
                  <a:gd name="T0" fmla="*/ 62 w 133"/>
                  <a:gd name="T1" fmla="*/ 0 h 125"/>
                  <a:gd name="T2" fmla="*/ 125 w 133"/>
                  <a:gd name="T3" fmla="*/ 63 h 125"/>
                  <a:gd name="T4" fmla="*/ 133 w 133"/>
                  <a:gd name="T5" fmla="*/ 71 h 125"/>
                  <a:gd name="T6" fmla="*/ 125 w 133"/>
                  <a:gd name="T7" fmla="*/ 79 h 125"/>
                  <a:gd name="T8" fmla="*/ 125 w 133"/>
                  <a:gd name="T9" fmla="*/ 125 h 125"/>
                  <a:gd name="T10" fmla="*/ 0 w 133"/>
                  <a:gd name="T11" fmla="*/ 125 h 125"/>
                  <a:gd name="T12" fmla="*/ 0 w 133"/>
                  <a:gd name="T13" fmla="*/ 63 h 125"/>
                  <a:gd name="T14" fmla="*/ 62 w 133"/>
                  <a:gd name="T1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5">
                    <a:moveTo>
                      <a:pt x="62" y="0"/>
                    </a:moveTo>
                    <a:cubicBezTo>
                      <a:pt x="97" y="0"/>
                      <a:pt x="125" y="29"/>
                      <a:pt x="125" y="63"/>
                    </a:cubicBezTo>
                    <a:cubicBezTo>
                      <a:pt x="129" y="63"/>
                      <a:pt x="133" y="67"/>
                      <a:pt x="133" y="71"/>
                    </a:cubicBezTo>
                    <a:cubicBezTo>
                      <a:pt x="133" y="76"/>
                      <a:pt x="129" y="79"/>
                      <a:pt x="125" y="79"/>
                    </a:cubicBezTo>
                    <a:cubicBezTo>
                      <a:pt x="125" y="125"/>
                      <a:pt x="125" y="125"/>
                      <a:pt x="125" y="125"/>
                    </a:cubicBezTo>
                    <a:cubicBezTo>
                      <a:pt x="83" y="125"/>
                      <a:pt x="42" y="125"/>
                      <a:pt x="0" y="1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8" y="0"/>
                      <a:pt x="62" y="0"/>
                    </a:cubicBezTo>
                    <a:close/>
                  </a:path>
                </a:pathLst>
              </a:custGeom>
              <a:solidFill>
                <a:srgbClr val="D5A9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8"/>
              <p:cNvSpPr/>
              <p:nvPr/>
            </p:nvSpPr>
            <p:spPr bwMode="auto">
              <a:xfrm>
                <a:off x="1090613" y="3236913"/>
                <a:ext cx="173038" cy="95250"/>
              </a:xfrm>
              <a:custGeom>
                <a:avLst/>
                <a:gdLst>
                  <a:gd name="T0" fmla="*/ 11 w 29"/>
                  <a:gd name="T1" fmla="*/ 2 h 16"/>
                  <a:gd name="T2" fmla="*/ 29 w 29"/>
                  <a:gd name="T3" fmla="*/ 12 h 16"/>
                  <a:gd name="T4" fmla="*/ 29 w 29"/>
                  <a:gd name="T5" fmla="*/ 16 h 16"/>
                  <a:gd name="T6" fmla="*/ 0 w 29"/>
                  <a:gd name="T7" fmla="*/ 16 h 16"/>
                  <a:gd name="T8" fmla="*/ 11 w 2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6">
                    <a:moveTo>
                      <a:pt x="11" y="2"/>
                    </a:moveTo>
                    <a:cubicBezTo>
                      <a:pt x="19" y="0"/>
                      <a:pt x="27" y="5"/>
                      <a:pt x="29" y="12"/>
                    </a:cubicBezTo>
                    <a:cubicBezTo>
                      <a:pt x="29" y="14"/>
                      <a:pt x="29" y="15"/>
                      <a:pt x="2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0"/>
                      <a:pt x="4" y="4"/>
                      <a:pt x="11" y="2"/>
                    </a:cubicBezTo>
                    <a:close/>
                  </a:path>
                </a:pathLst>
              </a:custGeom>
              <a:solidFill>
                <a:srgbClr val="CF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9"/>
              <p:cNvSpPr/>
              <p:nvPr/>
            </p:nvSpPr>
            <p:spPr bwMode="auto">
              <a:xfrm>
                <a:off x="574675" y="2990850"/>
                <a:ext cx="515938" cy="749300"/>
              </a:xfrm>
              <a:custGeom>
                <a:avLst/>
                <a:gdLst>
                  <a:gd name="T0" fmla="*/ 70 w 86"/>
                  <a:gd name="T1" fmla="*/ 0 h 125"/>
                  <a:gd name="T2" fmla="*/ 86 w 86"/>
                  <a:gd name="T3" fmla="*/ 2 h 125"/>
                  <a:gd name="T4" fmla="*/ 86 w 86"/>
                  <a:gd name="T5" fmla="*/ 80 h 125"/>
                  <a:gd name="T6" fmla="*/ 70 w 86"/>
                  <a:gd name="T7" fmla="*/ 80 h 125"/>
                  <a:gd name="T8" fmla="*/ 70 w 86"/>
                  <a:gd name="T9" fmla="*/ 100 h 125"/>
                  <a:gd name="T10" fmla="*/ 83 w 86"/>
                  <a:gd name="T11" fmla="*/ 113 h 125"/>
                  <a:gd name="T12" fmla="*/ 71 w 86"/>
                  <a:gd name="T13" fmla="*/ 125 h 125"/>
                  <a:gd name="T14" fmla="*/ 8 w 86"/>
                  <a:gd name="T15" fmla="*/ 125 h 125"/>
                  <a:gd name="T16" fmla="*/ 8 w 86"/>
                  <a:gd name="T17" fmla="*/ 79 h 125"/>
                  <a:gd name="T18" fmla="*/ 0 w 86"/>
                  <a:gd name="T19" fmla="*/ 71 h 125"/>
                  <a:gd name="T20" fmla="*/ 8 w 86"/>
                  <a:gd name="T21" fmla="*/ 63 h 125"/>
                  <a:gd name="T22" fmla="*/ 70 w 86"/>
                  <a:gd name="T2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" h="125">
                    <a:moveTo>
                      <a:pt x="70" y="0"/>
                    </a:moveTo>
                    <a:cubicBezTo>
                      <a:pt x="76" y="0"/>
                      <a:pt x="81" y="1"/>
                      <a:pt x="86" y="2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7" y="100"/>
                      <a:pt x="83" y="106"/>
                      <a:pt x="83" y="113"/>
                    </a:cubicBezTo>
                    <a:cubicBezTo>
                      <a:pt x="83" y="120"/>
                      <a:pt x="77" y="125"/>
                      <a:pt x="71" y="125"/>
                    </a:cubicBezTo>
                    <a:cubicBezTo>
                      <a:pt x="8" y="125"/>
                      <a:pt x="8" y="125"/>
                      <a:pt x="8" y="125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4" y="79"/>
                      <a:pt x="0" y="76"/>
                      <a:pt x="0" y="71"/>
                    </a:cubicBezTo>
                    <a:cubicBezTo>
                      <a:pt x="0" y="67"/>
                      <a:pt x="4" y="63"/>
                      <a:pt x="8" y="63"/>
                    </a:cubicBezTo>
                    <a:cubicBezTo>
                      <a:pt x="8" y="29"/>
                      <a:pt x="35" y="0"/>
                      <a:pt x="70" y="0"/>
                    </a:cubicBez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10"/>
              <p:cNvSpPr/>
              <p:nvPr/>
            </p:nvSpPr>
            <p:spPr bwMode="auto">
              <a:xfrm>
                <a:off x="669925" y="2990850"/>
                <a:ext cx="420688" cy="185738"/>
              </a:xfrm>
              <a:custGeom>
                <a:avLst/>
                <a:gdLst>
                  <a:gd name="T0" fmla="*/ 54 w 70"/>
                  <a:gd name="T1" fmla="*/ 0 h 31"/>
                  <a:gd name="T2" fmla="*/ 70 w 70"/>
                  <a:gd name="T3" fmla="*/ 2 h 31"/>
                  <a:gd name="T4" fmla="*/ 70 w 70"/>
                  <a:gd name="T5" fmla="*/ 31 h 31"/>
                  <a:gd name="T6" fmla="*/ 0 w 70"/>
                  <a:gd name="T7" fmla="*/ 31 h 31"/>
                  <a:gd name="T8" fmla="*/ 54 w 70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31">
                    <a:moveTo>
                      <a:pt x="54" y="0"/>
                    </a:moveTo>
                    <a:cubicBezTo>
                      <a:pt x="60" y="0"/>
                      <a:pt x="65" y="1"/>
                      <a:pt x="70" y="2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1" y="13"/>
                      <a:pt x="31" y="0"/>
                      <a:pt x="54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Rectangle 11"/>
              <p:cNvSpPr>
                <a:spLocks noChangeArrowheads="1"/>
              </p:cNvSpPr>
              <p:nvPr/>
            </p:nvSpPr>
            <p:spPr bwMode="auto">
              <a:xfrm>
                <a:off x="622300" y="3740150"/>
                <a:ext cx="749300" cy="561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Rectangle 12"/>
              <p:cNvSpPr>
                <a:spLocks noChangeArrowheads="1"/>
              </p:cNvSpPr>
              <p:nvPr/>
            </p:nvSpPr>
            <p:spPr bwMode="auto">
              <a:xfrm>
                <a:off x="622300" y="4302125"/>
                <a:ext cx="749300" cy="185738"/>
              </a:xfrm>
              <a:prstGeom prst="rect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Rectangle 13"/>
              <p:cNvSpPr>
                <a:spLocks noChangeArrowheads="1"/>
              </p:cNvSpPr>
              <p:nvPr/>
            </p:nvSpPr>
            <p:spPr bwMode="auto">
              <a:xfrm>
                <a:off x="993775" y="3740150"/>
                <a:ext cx="377825" cy="5619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Rectangle 14"/>
              <p:cNvSpPr>
                <a:spLocks noChangeArrowheads="1"/>
              </p:cNvSpPr>
              <p:nvPr/>
            </p:nvSpPr>
            <p:spPr bwMode="auto">
              <a:xfrm>
                <a:off x="993775" y="4302125"/>
                <a:ext cx="377825" cy="185738"/>
              </a:xfrm>
              <a:prstGeom prst="rect">
                <a:avLst/>
              </a:prstGeom>
              <a:solidFill>
                <a:srgbClr val="333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1276350" y="5051425"/>
                <a:ext cx="192088" cy="95250"/>
              </a:xfrm>
              <a:custGeom>
                <a:avLst/>
                <a:gdLst>
                  <a:gd name="T0" fmla="*/ 32 w 32"/>
                  <a:gd name="T1" fmla="*/ 16 h 16"/>
                  <a:gd name="T2" fmla="*/ 16 w 32"/>
                  <a:gd name="T3" fmla="*/ 0 h 16"/>
                  <a:gd name="T4" fmla="*/ 0 w 32"/>
                  <a:gd name="T5" fmla="*/ 0 h 16"/>
                  <a:gd name="T6" fmla="*/ 0 w 32"/>
                  <a:gd name="T7" fmla="*/ 16 h 16"/>
                  <a:gd name="T8" fmla="*/ 32 w 32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32" y="16"/>
                    </a:moveTo>
                    <a:cubicBezTo>
                      <a:pt x="32" y="7"/>
                      <a:pt x="25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2" y="16"/>
                      <a:pt x="20" y="16"/>
                      <a:pt x="32" y="16"/>
                    </a:cubicBezTo>
                    <a:close/>
                  </a:path>
                </a:pathLst>
              </a:custGeom>
              <a:solidFill>
                <a:srgbClr val="272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993775" y="3740150"/>
                <a:ext cx="377825" cy="95250"/>
              </a:xfrm>
              <a:custGeom>
                <a:avLst/>
                <a:gdLst>
                  <a:gd name="T0" fmla="*/ 238 w 238"/>
                  <a:gd name="T1" fmla="*/ 0 h 60"/>
                  <a:gd name="T2" fmla="*/ 0 w 238"/>
                  <a:gd name="T3" fmla="*/ 0 h 60"/>
                  <a:gd name="T4" fmla="*/ 57 w 238"/>
                  <a:gd name="T5" fmla="*/ 60 h 60"/>
                  <a:gd name="T6" fmla="*/ 238 w 238"/>
                  <a:gd name="T7" fmla="*/ 15 h 60"/>
                  <a:gd name="T8" fmla="*/ 238 w 238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0">
                    <a:moveTo>
                      <a:pt x="238" y="0"/>
                    </a:moveTo>
                    <a:lnTo>
                      <a:pt x="0" y="0"/>
                    </a:lnTo>
                    <a:lnTo>
                      <a:pt x="57" y="60"/>
                    </a:lnTo>
                    <a:lnTo>
                      <a:pt x="238" y="15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1131888" y="3284538"/>
                <a:ext cx="96838" cy="95250"/>
              </a:xfrm>
              <a:custGeom>
                <a:avLst/>
                <a:gdLst>
                  <a:gd name="T0" fmla="*/ 6 w 16"/>
                  <a:gd name="T1" fmla="*/ 1 h 16"/>
                  <a:gd name="T2" fmla="*/ 15 w 16"/>
                  <a:gd name="T3" fmla="*/ 6 h 16"/>
                  <a:gd name="T4" fmla="*/ 10 w 16"/>
                  <a:gd name="T5" fmla="*/ 15 h 16"/>
                  <a:gd name="T6" fmla="*/ 1 w 16"/>
                  <a:gd name="T7" fmla="*/ 10 h 16"/>
                  <a:gd name="T8" fmla="*/ 6 w 16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6" y="1"/>
                    </a:moveTo>
                    <a:cubicBezTo>
                      <a:pt x="10" y="0"/>
                      <a:pt x="14" y="2"/>
                      <a:pt x="15" y="6"/>
                    </a:cubicBezTo>
                    <a:cubicBezTo>
                      <a:pt x="16" y="10"/>
                      <a:pt x="13" y="14"/>
                      <a:pt x="10" y="15"/>
                    </a:cubicBezTo>
                    <a:cubicBezTo>
                      <a:pt x="6" y="16"/>
                      <a:pt x="2" y="14"/>
                      <a:pt x="1" y="10"/>
                    </a:cubicBezTo>
                    <a:cubicBezTo>
                      <a:pt x="0" y="6"/>
                      <a:pt x="2" y="2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Oval 19"/>
              <p:cNvSpPr>
                <a:spLocks noChangeArrowheads="1"/>
              </p:cNvSpPr>
              <p:nvPr/>
            </p:nvSpPr>
            <p:spPr bwMode="auto">
              <a:xfrm>
                <a:off x="1150938" y="3290888"/>
                <a:ext cx="53975" cy="58738"/>
              </a:xfrm>
              <a:prstGeom prst="ellipse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Oval 20"/>
              <p:cNvSpPr>
                <a:spLocks noChangeArrowheads="1"/>
              </p:cNvSpPr>
              <p:nvPr/>
            </p:nvSpPr>
            <p:spPr bwMode="auto">
              <a:xfrm>
                <a:off x="760413" y="3375025"/>
                <a:ext cx="84138" cy="77788"/>
              </a:xfrm>
              <a:prstGeom prst="ellipse">
                <a:avLst/>
              </a:prstGeom>
              <a:solidFill>
                <a:srgbClr val="E2AC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Oval 21"/>
              <p:cNvSpPr>
                <a:spLocks noChangeArrowheads="1"/>
              </p:cNvSpPr>
              <p:nvPr/>
            </p:nvSpPr>
            <p:spPr bwMode="auto">
              <a:xfrm>
                <a:off x="1263650" y="3375025"/>
                <a:ext cx="77788" cy="77788"/>
              </a:xfrm>
              <a:prstGeom prst="ellipse">
                <a:avLst/>
              </a:prstGeom>
              <a:solidFill>
                <a:srgbClr val="DC9A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844550" y="3236913"/>
                <a:ext cx="173038" cy="95250"/>
              </a:xfrm>
              <a:custGeom>
                <a:avLst/>
                <a:gdLst>
                  <a:gd name="T0" fmla="*/ 11 w 29"/>
                  <a:gd name="T1" fmla="*/ 2 h 16"/>
                  <a:gd name="T2" fmla="*/ 28 w 29"/>
                  <a:gd name="T3" fmla="*/ 12 h 16"/>
                  <a:gd name="T4" fmla="*/ 29 w 29"/>
                  <a:gd name="T5" fmla="*/ 16 h 16"/>
                  <a:gd name="T6" fmla="*/ 0 w 29"/>
                  <a:gd name="T7" fmla="*/ 16 h 16"/>
                  <a:gd name="T8" fmla="*/ 11 w 2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6">
                    <a:moveTo>
                      <a:pt x="11" y="2"/>
                    </a:moveTo>
                    <a:cubicBezTo>
                      <a:pt x="18" y="0"/>
                      <a:pt x="26" y="5"/>
                      <a:pt x="28" y="12"/>
                    </a:cubicBezTo>
                    <a:cubicBezTo>
                      <a:pt x="29" y="14"/>
                      <a:pt x="29" y="15"/>
                      <a:pt x="2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0"/>
                      <a:pt x="4" y="4"/>
                      <a:pt x="11" y="2"/>
                    </a:cubicBezTo>
                    <a:close/>
                  </a:path>
                </a:pathLst>
              </a:custGeom>
              <a:solidFill>
                <a:srgbClr val="D5A9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881063" y="3284538"/>
                <a:ext cx="95250" cy="95250"/>
              </a:xfrm>
              <a:custGeom>
                <a:avLst/>
                <a:gdLst>
                  <a:gd name="T0" fmla="*/ 6 w 16"/>
                  <a:gd name="T1" fmla="*/ 1 h 16"/>
                  <a:gd name="T2" fmla="*/ 15 w 16"/>
                  <a:gd name="T3" fmla="*/ 6 h 16"/>
                  <a:gd name="T4" fmla="*/ 10 w 16"/>
                  <a:gd name="T5" fmla="*/ 15 h 16"/>
                  <a:gd name="T6" fmla="*/ 1 w 16"/>
                  <a:gd name="T7" fmla="*/ 10 h 16"/>
                  <a:gd name="T8" fmla="*/ 6 w 16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6" y="1"/>
                    </a:moveTo>
                    <a:cubicBezTo>
                      <a:pt x="10" y="0"/>
                      <a:pt x="14" y="2"/>
                      <a:pt x="15" y="6"/>
                    </a:cubicBezTo>
                    <a:cubicBezTo>
                      <a:pt x="16" y="10"/>
                      <a:pt x="14" y="14"/>
                      <a:pt x="10" y="15"/>
                    </a:cubicBezTo>
                    <a:cubicBezTo>
                      <a:pt x="6" y="16"/>
                      <a:pt x="2" y="14"/>
                      <a:pt x="1" y="10"/>
                    </a:cubicBezTo>
                    <a:cubicBezTo>
                      <a:pt x="0" y="6"/>
                      <a:pt x="3" y="2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Oval 24"/>
              <p:cNvSpPr>
                <a:spLocks noChangeArrowheads="1"/>
              </p:cNvSpPr>
              <p:nvPr/>
            </p:nvSpPr>
            <p:spPr bwMode="auto">
              <a:xfrm>
                <a:off x="904875" y="3290888"/>
                <a:ext cx="53975" cy="58738"/>
              </a:xfrm>
              <a:prstGeom prst="ellipse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622300" y="3740150"/>
                <a:ext cx="371475" cy="95250"/>
              </a:xfrm>
              <a:custGeom>
                <a:avLst/>
                <a:gdLst>
                  <a:gd name="T0" fmla="*/ 0 w 234"/>
                  <a:gd name="T1" fmla="*/ 0 h 60"/>
                  <a:gd name="T2" fmla="*/ 234 w 234"/>
                  <a:gd name="T3" fmla="*/ 0 h 60"/>
                  <a:gd name="T4" fmla="*/ 181 w 234"/>
                  <a:gd name="T5" fmla="*/ 60 h 60"/>
                  <a:gd name="T6" fmla="*/ 0 w 234"/>
                  <a:gd name="T7" fmla="*/ 15 h 60"/>
                  <a:gd name="T8" fmla="*/ 0 w 2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60">
                    <a:moveTo>
                      <a:pt x="0" y="0"/>
                    </a:moveTo>
                    <a:lnTo>
                      <a:pt x="234" y="0"/>
                    </a:lnTo>
                    <a:lnTo>
                      <a:pt x="181" y="60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939800" y="3530600"/>
                <a:ext cx="114300" cy="53975"/>
              </a:xfrm>
              <a:custGeom>
                <a:avLst/>
                <a:gdLst>
                  <a:gd name="T0" fmla="*/ 4 w 19"/>
                  <a:gd name="T1" fmla="*/ 1 h 9"/>
                  <a:gd name="T2" fmla="*/ 15 w 19"/>
                  <a:gd name="T3" fmla="*/ 1 h 9"/>
                  <a:gd name="T4" fmla="*/ 18 w 19"/>
                  <a:gd name="T5" fmla="*/ 1 h 9"/>
                  <a:gd name="T6" fmla="*/ 18 w 19"/>
                  <a:gd name="T7" fmla="*/ 4 h 9"/>
                  <a:gd name="T8" fmla="*/ 1 w 19"/>
                  <a:gd name="T9" fmla="*/ 4 h 9"/>
                  <a:gd name="T10" fmla="*/ 1 w 19"/>
                  <a:gd name="T11" fmla="*/ 1 h 9"/>
                  <a:gd name="T12" fmla="*/ 4 w 19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9">
                    <a:moveTo>
                      <a:pt x="4" y="1"/>
                    </a:moveTo>
                    <a:cubicBezTo>
                      <a:pt x="7" y="4"/>
                      <a:pt x="12" y="4"/>
                      <a:pt x="15" y="1"/>
                    </a:cubicBezTo>
                    <a:cubicBezTo>
                      <a:pt x="15" y="0"/>
                      <a:pt x="17" y="0"/>
                      <a:pt x="18" y="1"/>
                    </a:cubicBezTo>
                    <a:cubicBezTo>
                      <a:pt x="19" y="2"/>
                      <a:pt x="19" y="3"/>
                      <a:pt x="18" y="4"/>
                    </a:cubicBezTo>
                    <a:cubicBezTo>
                      <a:pt x="13" y="9"/>
                      <a:pt x="6" y="9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Rectangle 27"/>
              <p:cNvSpPr>
                <a:spLocks noChangeArrowheads="1"/>
              </p:cNvSpPr>
              <p:nvPr/>
            </p:nvSpPr>
            <p:spPr bwMode="auto">
              <a:xfrm>
                <a:off x="1276350" y="4487863"/>
                <a:ext cx="95250" cy="563563"/>
              </a:xfrm>
              <a:prstGeom prst="rect">
                <a:avLst/>
              </a:prstGeom>
              <a:solidFill>
                <a:srgbClr val="333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622300" y="5051425"/>
                <a:ext cx="185738" cy="95250"/>
              </a:xfrm>
              <a:custGeom>
                <a:avLst/>
                <a:gdLst>
                  <a:gd name="T0" fmla="*/ 31 w 31"/>
                  <a:gd name="T1" fmla="*/ 16 h 16"/>
                  <a:gd name="T2" fmla="*/ 16 w 31"/>
                  <a:gd name="T3" fmla="*/ 0 h 16"/>
                  <a:gd name="T4" fmla="*/ 0 w 31"/>
                  <a:gd name="T5" fmla="*/ 0 h 16"/>
                  <a:gd name="T6" fmla="*/ 0 w 31"/>
                  <a:gd name="T7" fmla="*/ 16 h 16"/>
                  <a:gd name="T8" fmla="*/ 31 w 31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16"/>
                    </a:moveTo>
                    <a:cubicBezTo>
                      <a:pt x="31" y="7"/>
                      <a:pt x="24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2" y="16"/>
                      <a:pt x="20" y="16"/>
                      <a:pt x="31" y="16"/>
                    </a:cubicBezTo>
                    <a:close/>
                  </a:path>
                </a:pathLst>
              </a:custGeom>
              <a:solidFill>
                <a:srgbClr val="272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Rectangle 29"/>
              <p:cNvSpPr>
                <a:spLocks noChangeArrowheads="1"/>
              </p:cNvSpPr>
              <p:nvPr/>
            </p:nvSpPr>
            <p:spPr bwMode="auto">
              <a:xfrm>
                <a:off x="622300" y="4487863"/>
                <a:ext cx="96838" cy="563563"/>
              </a:xfrm>
              <a:prstGeom prst="rect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Freeform 50"/>
              <p:cNvSpPr/>
              <p:nvPr/>
            </p:nvSpPr>
            <p:spPr bwMode="auto">
              <a:xfrm>
                <a:off x="1371600" y="3686175"/>
                <a:ext cx="150813" cy="149225"/>
              </a:xfrm>
              <a:custGeom>
                <a:avLst/>
                <a:gdLst>
                  <a:gd name="T0" fmla="*/ 0 w 25"/>
                  <a:gd name="T1" fmla="*/ 25 h 25"/>
                  <a:gd name="T2" fmla="*/ 25 w 25"/>
                  <a:gd name="T3" fmla="*/ 0 h 25"/>
                  <a:gd name="T4" fmla="*/ 10 w 25"/>
                  <a:gd name="T5" fmla="*/ 0 h 25"/>
                  <a:gd name="T6" fmla="*/ 0 w 25"/>
                  <a:gd name="T7" fmla="*/ 9 h 25"/>
                  <a:gd name="T8" fmla="*/ 0 w 25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0" y="25"/>
                    </a:moveTo>
                    <a:cubicBezTo>
                      <a:pt x="14" y="25"/>
                      <a:pt x="25" y="14"/>
                      <a:pt x="2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5" y="9"/>
                      <a:pt x="0" y="9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Rectangle 51"/>
              <p:cNvSpPr>
                <a:spLocks noChangeArrowheads="1"/>
              </p:cNvSpPr>
              <p:nvPr/>
            </p:nvSpPr>
            <p:spPr bwMode="auto">
              <a:xfrm>
                <a:off x="1431925" y="2913063"/>
                <a:ext cx="90488" cy="77311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Freeform 52"/>
              <p:cNvSpPr/>
              <p:nvPr/>
            </p:nvSpPr>
            <p:spPr bwMode="auto">
              <a:xfrm>
                <a:off x="473075" y="3740150"/>
                <a:ext cx="149225" cy="155575"/>
              </a:xfrm>
              <a:custGeom>
                <a:avLst/>
                <a:gdLst>
                  <a:gd name="T0" fmla="*/ 25 w 25"/>
                  <a:gd name="T1" fmla="*/ 0 h 26"/>
                  <a:gd name="T2" fmla="*/ 0 w 25"/>
                  <a:gd name="T3" fmla="*/ 26 h 26"/>
                  <a:gd name="T4" fmla="*/ 15 w 25"/>
                  <a:gd name="T5" fmla="*/ 26 h 26"/>
                  <a:gd name="T6" fmla="*/ 25 w 25"/>
                  <a:gd name="T7" fmla="*/ 16 h 26"/>
                  <a:gd name="T8" fmla="*/ 25 w 2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0"/>
                      <a:pt x="20" y="16"/>
                      <a:pt x="25" y="16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Rectangle 53"/>
              <p:cNvSpPr>
                <a:spLocks noChangeArrowheads="1"/>
              </p:cNvSpPr>
              <p:nvPr/>
            </p:nvSpPr>
            <p:spPr bwMode="auto">
              <a:xfrm>
                <a:off x="473075" y="3895725"/>
                <a:ext cx="88900" cy="538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Freeform 54"/>
              <p:cNvSpPr/>
              <p:nvPr/>
            </p:nvSpPr>
            <p:spPr bwMode="auto">
              <a:xfrm>
                <a:off x="1431925" y="2817813"/>
                <a:ext cx="185738" cy="95250"/>
              </a:xfrm>
              <a:custGeom>
                <a:avLst/>
                <a:gdLst>
                  <a:gd name="T0" fmla="*/ 31 w 31"/>
                  <a:gd name="T1" fmla="*/ 0 h 16"/>
                  <a:gd name="T2" fmla="*/ 15 w 31"/>
                  <a:gd name="T3" fmla="*/ 16 h 16"/>
                  <a:gd name="T4" fmla="*/ 0 w 31"/>
                  <a:gd name="T5" fmla="*/ 16 h 16"/>
                  <a:gd name="T6" fmla="*/ 0 w 31"/>
                  <a:gd name="T7" fmla="*/ 0 h 16"/>
                  <a:gd name="T8" fmla="*/ 31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0"/>
                    </a:moveTo>
                    <a:cubicBezTo>
                      <a:pt x="31" y="9"/>
                      <a:pt x="24" y="16"/>
                      <a:pt x="15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Freeform 81"/>
              <p:cNvSpPr/>
              <p:nvPr/>
            </p:nvSpPr>
            <p:spPr bwMode="auto">
              <a:xfrm>
                <a:off x="473075" y="4433888"/>
                <a:ext cx="88900" cy="144463"/>
              </a:xfrm>
              <a:custGeom>
                <a:avLst/>
                <a:gdLst>
                  <a:gd name="T0" fmla="*/ 15 w 15"/>
                  <a:gd name="T1" fmla="*/ 24 h 24"/>
                  <a:gd name="T2" fmla="*/ 0 w 15"/>
                  <a:gd name="T3" fmla="*/ 8 h 24"/>
                  <a:gd name="T4" fmla="*/ 0 w 15"/>
                  <a:gd name="T5" fmla="*/ 0 h 24"/>
                  <a:gd name="T6" fmla="*/ 15 w 15"/>
                  <a:gd name="T7" fmla="*/ 0 h 24"/>
                  <a:gd name="T8" fmla="*/ 15 w 15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4">
                    <a:moveTo>
                      <a:pt x="15" y="24"/>
                    </a:moveTo>
                    <a:cubicBezTo>
                      <a:pt x="7" y="24"/>
                      <a:pt x="0" y="17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15" y="24"/>
                    </a:ln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Freeform 82"/>
              <p:cNvSpPr/>
              <p:nvPr/>
            </p:nvSpPr>
            <p:spPr bwMode="auto">
              <a:xfrm>
                <a:off x="622300" y="2990850"/>
                <a:ext cx="749300" cy="388938"/>
              </a:xfrm>
              <a:custGeom>
                <a:avLst/>
                <a:gdLst>
                  <a:gd name="T0" fmla="*/ 62 w 125"/>
                  <a:gd name="T1" fmla="*/ 0 h 65"/>
                  <a:gd name="T2" fmla="*/ 125 w 125"/>
                  <a:gd name="T3" fmla="*/ 63 h 65"/>
                  <a:gd name="T4" fmla="*/ 123 w 125"/>
                  <a:gd name="T5" fmla="*/ 65 h 65"/>
                  <a:gd name="T6" fmla="*/ 121 w 125"/>
                  <a:gd name="T7" fmla="*/ 63 h 65"/>
                  <a:gd name="T8" fmla="*/ 62 w 125"/>
                  <a:gd name="T9" fmla="*/ 4 h 65"/>
                  <a:gd name="T10" fmla="*/ 4 w 125"/>
                  <a:gd name="T11" fmla="*/ 63 h 65"/>
                  <a:gd name="T12" fmla="*/ 2 w 125"/>
                  <a:gd name="T13" fmla="*/ 65 h 65"/>
                  <a:gd name="T14" fmla="*/ 0 w 125"/>
                  <a:gd name="T15" fmla="*/ 63 h 65"/>
                  <a:gd name="T16" fmla="*/ 62 w 125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65">
                    <a:moveTo>
                      <a:pt x="62" y="0"/>
                    </a:moveTo>
                    <a:cubicBezTo>
                      <a:pt x="97" y="0"/>
                      <a:pt x="125" y="28"/>
                      <a:pt x="125" y="63"/>
                    </a:cubicBezTo>
                    <a:cubicBezTo>
                      <a:pt x="125" y="64"/>
                      <a:pt x="124" y="65"/>
                      <a:pt x="123" y="65"/>
                    </a:cubicBezTo>
                    <a:cubicBezTo>
                      <a:pt x="122" y="65"/>
                      <a:pt x="121" y="64"/>
                      <a:pt x="121" y="63"/>
                    </a:cubicBezTo>
                    <a:cubicBezTo>
                      <a:pt x="121" y="30"/>
                      <a:pt x="95" y="4"/>
                      <a:pt x="62" y="4"/>
                    </a:cubicBezTo>
                    <a:cubicBezTo>
                      <a:pt x="30" y="4"/>
                      <a:pt x="4" y="30"/>
                      <a:pt x="4" y="63"/>
                    </a:cubicBezTo>
                    <a:cubicBezTo>
                      <a:pt x="4" y="64"/>
                      <a:pt x="3" y="65"/>
                      <a:pt x="2" y="65"/>
                    </a:cubicBezTo>
                    <a:cubicBezTo>
                      <a:pt x="1" y="65"/>
                      <a:pt x="0" y="64"/>
                      <a:pt x="0" y="63"/>
                    </a:cubicBezTo>
                    <a:cubicBezTo>
                      <a:pt x="0" y="28"/>
                      <a:pt x="28" y="0"/>
                      <a:pt x="62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238375" y="2970213"/>
              <a:ext cx="1420813" cy="2328862"/>
              <a:chOff x="2085975" y="2817813"/>
              <a:chExt cx="1420813" cy="2328862"/>
            </a:xfrm>
          </p:grpSpPr>
          <p:sp>
            <p:nvSpPr>
              <p:cNvPr id="56" name="Freeform 55"/>
              <p:cNvSpPr/>
              <p:nvPr/>
            </p:nvSpPr>
            <p:spPr bwMode="auto">
              <a:xfrm>
                <a:off x="2235200" y="2990850"/>
                <a:ext cx="798513" cy="749300"/>
              </a:xfrm>
              <a:custGeom>
                <a:avLst/>
                <a:gdLst>
                  <a:gd name="T0" fmla="*/ 63 w 133"/>
                  <a:gd name="T1" fmla="*/ 0 h 125"/>
                  <a:gd name="T2" fmla="*/ 125 w 133"/>
                  <a:gd name="T3" fmla="*/ 63 h 125"/>
                  <a:gd name="T4" fmla="*/ 133 w 133"/>
                  <a:gd name="T5" fmla="*/ 71 h 125"/>
                  <a:gd name="T6" fmla="*/ 125 w 133"/>
                  <a:gd name="T7" fmla="*/ 79 h 125"/>
                  <a:gd name="T8" fmla="*/ 125 w 133"/>
                  <a:gd name="T9" fmla="*/ 125 h 125"/>
                  <a:gd name="T10" fmla="*/ 0 w 133"/>
                  <a:gd name="T11" fmla="*/ 125 h 125"/>
                  <a:gd name="T12" fmla="*/ 0 w 133"/>
                  <a:gd name="T13" fmla="*/ 63 h 125"/>
                  <a:gd name="T14" fmla="*/ 63 w 133"/>
                  <a:gd name="T1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5">
                    <a:moveTo>
                      <a:pt x="63" y="0"/>
                    </a:moveTo>
                    <a:cubicBezTo>
                      <a:pt x="98" y="0"/>
                      <a:pt x="125" y="29"/>
                      <a:pt x="125" y="63"/>
                    </a:cubicBezTo>
                    <a:cubicBezTo>
                      <a:pt x="130" y="63"/>
                      <a:pt x="133" y="67"/>
                      <a:pt x="133" y="71"/>
                    </a:cubicBezTo>
                    <a:cubicBezTo>
                      <a:pt x="133" y="76"/>
                      <a:pt x="130" y="79"/>
                      <a:pt x="125" y="79"/>
                    </a:cubicBezTo>
                    <a:cubicBezTo>
                      <a:pt x="125" y="125"/>
                      <a:pt x="125" y="125"/>
                      <a:pt x="125" y="125"/>
                    </a:cubicBezTo>
                    <a:cubicBezTo>
                      <a:pt x="84" y="125"/>
                      <a:pt x="42" y="125"/>
                      <a:pt x="0" y="12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28"/>
                      <a:pt x="28" y="0"/>
                      <a:pt x="63" y="0"/>
                    </a:cubicBezTo>
                    <a:close/>
                  </a:path>
                </a:pathLst>
              </a:custGeom>
              <a:solidFill>
                <a:srgbClr val="D5A9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 bwMode="auto">
              <a:xfrm>
                <a:off x="2709863" y="3236913"/>
                <a:ext cx="166688" cy="95250"/>
              </a:xfrm>
              <a:custGeom>
                <a:avLst/>
                <a:gdLst>
                  <a:gd name="T0" fmla="*/ 10 w 28"/>
                  <a:gd name="T1" fmla="*/ 2 h 16"/>
                  <a:gd name="T2" fmla="*/ 28 w 28"/>
                  <a:gd name="T3" fmla="*/ 12 h 16"/>
                  <a:gd name="T4" fmla="*/ 28 w 28"/>
                  <a:gd name="T5" fmla="*/ 16 h 16"/>
                  <a:gd name="T6" fmla="*/ 0 w 28"/>
                  <a:gd name="T7" fmla="*/ 16 h 16"/>
                  <a:gd name="T8" fmla="*/ 10 w 28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6">
                    <a:moveTo>
                      <a:pt x="10" y="2"/>
                    </a:moveTo>
                    <a:cubicBezTo>
                      <a:pt x="18" y="0"/>
                      <a:pt x="26" y="5"/>
                      <a:pt x="28" y="12"/>
                    </a:cubicBezTo>
                    <a:cubicBezTo>
                      <a:pt x="28" y="14"/>
                      <a:pt x="28" y="15"/>
                      <a:pt x="28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0"/>
                      <a:pt x="4" y="4"/>
                      <a:pt x="10" y="2"/>
                    </a:cubicBezTo>
                    <a:close/>
                  </a:path>
                </a:pathLst>
              </a:custGeom>
              <a:solidFill>
                <a:srgbClr val="CF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 bwMode="auto">
              <a:xfrm>
                <a:off x="2193925" y="2990850"/>
                <a:ext cx="515938" cy="749300"/>
              </a:xfrm>
              <a:custGeom>
                <a:avLst/>
                <a:gdLst>
                  <a:gd name="T0" fmla="*/ 70 w 86"/>
                  <a:gd name="T1" fmla="*/ 0 h 125"/>
                  <a:gd name="T2" fmla="*/ 86 w 86"/>
                  <a:gd name="T3" fmla="*/ 2 h 125"/>
                  <a:gd name="T4" fmla="*/ 86 w 86"/>
                  <a:gd name="T5" fmla="*/ 80 h 125"/>
                  <a:gd name="T6" fmla="*/ 70 w 86"/>
                  <a:gd name="T7" fmla="*/ 80 h 125"/>
                  <a:gd name="T8" fmla="*/ 70 w 86"/>
                  <a:gd name="T9" fmla="*/ 100 h 125"/>
                  <a:gd name="T10" fmla="*/ 82 w 86"/>
                  <a:gd name="T11" fmla="*/ 113 h 125"/>
                  <a:gd name="T12" fmla="*/ 70 w 86"/>
                  <a:gd name="T13" fmla="*/ 125 h 125"/>
                  <a:gd name="T14" fmla="*/ 7 w 86"/>
                  <a:gd name="T15" fmla="*/ 125 h 125"/>
                  <a:gd name="T16" fmla="*/ 7 w 86"/>
                  <a:gd name="T17" fmla="*/ 79 h 125"/>
                  <a:gd name="T18" fmla="*/ 0 w 86"/>
                  <a:gd name="T19" fmla="*/ 71 h 125"/>
                  <a:gd name="T20" fmla="*/ 7 w 86"/>
                  <a:gd name="T21" fmla="*/ 63 h 125"/>
                  <a:gd name="T22" fmla="*/ 70 w 86"/>
                  <a:gd name="T2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" h="125">
                    <a:moveTo>
                      <a:pt x="70" y="0"/>
                    </a:moveTo>
                    <a:cubicBezTo>
                      <a:pt x="75" y="0"/>
                      <a:pt x="81" y="1"/>
                      <a:pt x="86" y="2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7" y="100"/>
                      <a:pt x="82" y="106"/>
                      <a:pt x="82" y="113"/>
                    </a:cubicBezTo>
                    <a:cubicBezTo>
                      <a:pt x="82" y="120"/>
                      <a:pt x="77" y="125"/>
                      <a:pt x="70" y="125"/>
                    </a:cubicBezTo>
                    <a:cubicBezTo>
                      <a:pt x="7" y="125"/>
                      <a:pt x="7" y="125"/>
                      <a:pt x="7" y="125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3" y="79"/>
                      <a:pt x="0" y="76"/>
                      <a:pt x="0" y="71"/>
                    </a:cubicBezTo>
                    <a:cubicBezTo>
                      <a:pt x="0" y="67"/>
                      <a:pt x="3" y="63"/>
                      <a:pt x="7" y="63"/>
                    </a:cubicBezTo>
                    <a:cubicBezTo>
                      <a:pt x="7" y="29"/>
                      <a:pt x="35" y="0"/>
                      <a:pt x="70" y="0"/>
                    </a:cubicBez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Rectangle 58"/>
              <p:cNvSpPr>
                <a:spLocks noChangeArrowheads="1"/>
              </p:cNvSpPr>
              <p:nvPr/>
            </p:nvSpPr>
            <p:spPr bwMode="auto">
              <a:xfrm>
                <a:off x="2235200" y="3740150"/>
                <a:ext cx="749300" cy="561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Rectangle 59"/>
              <p:cNvSpPr>
                <a:spLocks noChangeArrowheads="1"/>
              </p:cNvSpPr>
              <p:nvPr/>
            </p:nvSpPr>
            <p:spPr bwMode="auto">
              <a:xfrm>
                <a:off x="2235200" y="4302125"/>
                <a:ext cx="749300" cy="185738"/>
              </a:xfrm>
              <a:prstGeom prst="rect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2613025" y="3740150"/>
                <a:ext cx="371475" cy="5619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Rectangle 61"/>
              <p:cNvSpPr>
                <a:spLocks noChangeArrowheads="1"/>
              </p:cNvSpPr>
              <p:nvPr/>
            </p:nvSpPr>
            <p:spPr bwMode="auto">
              <a:xfrm>
                <a:off x="2613025" y="4302125"/>
                <a:ext cx="371475" cy="185738"/>
              </a:xfrm>
              <a:prstGeom prst="rect">
                <a:avLst/>
              </a:prstGeom>
              <a:solidFill>
                <a:srgbClr val="333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 bwMode="auto">
              <a:xfrm>
                <a:off x="2895600" y="5051425"/>
                <a:ext cx="185738" cy="95250"/>
              </a:xfrm>
              <a:custGeom>
                <a:avLst/>
                <a:gdLst>
                  <a:gd name="T0" fmla="*/ 31 w 31"/>
                  <a:gd name="T1" fmla="*/ 16 h 16"/>
                  <a:gd name="T2" fmla="*/ 15 w 31"/>
                  <a:gd name="T3" fmla="*/ 0 h 16"/>
                  <a:gd name="T4" fmla="*/ 0 w 31"/>
                  <a:gd name="T5" fmla="*/ 0 h 16"/>
                  <a:gd name="T6" fmla="*/ 0 w 31"/>
                  <a:gd name="T7" fmla="*/ 16 h 16"/>
                  <a:gd name="T8" fmla="*/ 31 w 31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16"/>
                    </a:moveTo>
                    <a:cubicBezTo>
                      <a:pt x="31" y="7"/>
                      <a:pt x="24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2" y="16"/>
                      <a:pt x="19" y="16"/>
                      <a:pt x="31" y="16"/>
                    </a:cubicBezTo>
                    <a:close/>
                  </a:path>
                </a:pathLst>
              </a:custGeom>
              <a:solidFill>
                <a:srgbClr val="272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2571750" y="3740150"/>
                <a:ext cx="84138" cy="490538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 bwMode="auto">
              <a:xfrm>
                <a:off x="2613025" y="3740150"/>
                <a:ext cx="371475" cy="95250"/>
              </a:xfrm>
              <a:custGeom>
                <a:avLst/>
                <a:gdLst>
                  <a:gd name="T0" fmla="*/ 234 w 234"/>
                  <a:gd name="T1" fmla="*/ 0 h 60"/>
                  <a:gd name="T2" fmla="*/ 0 w 234"/>
                  <a:gd name="T3" fmla="*/ 0 h 60"/>
                  <a:gd name="T4" fmla="*/ 57 w 234"/>
                  <a:gd name="T5" fmla="*/ 60 h 60"/>
                  <a:gd name="T6" fmla="*/ 234 w 234"/>
                  <a:gd name="T7" fmla="*/ 15 h 60"/>
                  <a:gd name="T8" fmla="*/ 234 w 2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60">
                    <a:moveTo>
                      <a:pt x="234" y="0"/>
                    </a:moveTo>
                    <a:lnTo>
                      <a:pt x="0" y="0"/>
                    </a:lnTo>
                    <a:lnTo>
                      <a:pt x="57" y="60"/>
                    </a:lnTo>
                    <a:lnTo>
                      <a:pt x="234" y="15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65"/>
              <p:cNvSpPr/>
              <p:nvPr/>
            </p:nvSpPr>
            <p:spPr bwMode="auto">
              <a:xfrm>
                <a:off x="2744788" y="3284538"/>
                <a:ext cx="96838" cy="95250"/>
              </a:xfrm>
              <a:custGeom>
                <a:avLst/>
                <a:gdLst>
                  <a:gd name="T0" fmla="*/ 6 w 16"/>
                  <a:gd name="T1" fmla="*/ 1 h 16"/>
                  <a:gd name="T2" fmla="*/ 15 w 16"/>
                  <a:gd name="T3" fmla="*/ 6 h 16"/>
                  <a:gd name="T4" fmla="*/ 10 w 16"/>
                  <a:gd name="T5" fmla="*/ 15 h 16"/>
                  <a:gd name="T6" fmla="*/ 1 w 16"/>
                  <a:gd name="T7" fmla="*/ 10 h 16"/>
                  <a:gd name="T8" fmla="*/ 6 w 16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6" y="1"/>
                    </a:moveTo>
                    <a:cubicBezTo>
                      <a:pt x="10" y="0"/>
                      <a:pt x="14" y="2"/>
                      <a:pt x="15" y="6"/>
                    </a:cubicBezTo>
                    <a:cubicBezTo>
                      <a:pt x="16" y="10"/>
                      <a:pt x="14" y="14"/>
                      <a:pt x="10" y="15"/>
                    </a:cubicBezTo>
                    <a:cubicBezTo>
                      <a:pt x="6" y="16"/>
                      <a:pt x="2" y="14"/>
                      <a:pt x="1" y="10"/>
                    </a:cubicBezTo>
                    <a:cubicBezTo>
                      <a:pt x="0" y="6"/>
                      <a:pt x="2" y="2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2763838" y="3290888"/>
                <a:ext cx="58738" cy="58738"/>
              </a:xfrm>
              <a:prstGeom prst="ellipse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Oval 67"/>
              <p:cNvSpPr>
                <a:spLocks noChangeArrowheads="1"/>
              </p:cNvSpPr>
              <p:nvPr/>
            </p:nvSpPr>
            <p:spPr bwMode="auto">
              <a:xfrm>
                <a:off x="2379663" y="3375025"/>
                <a:ext cx="77788" cy="77788"/>
              </a:xfrm>
              <a:prstGeom prst="ellipse">
                <a:avLst/>
              </a:prstGeom>
              <a:solidFill>
                <a:srgbClr val="E2AC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>
                <a:off x="2876550" y="3375025"/>
                <a:ext cx="84138" cy="77788"/>
              </a:xfrm>
              <a:prstGeom prst="ellipse">
                <a:avLst/>
              </a:prstGeom>
              <a:solidFill>
                <a:srgbClr val="DC9A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 bwMode="auto">
              <a:xfrm>
                <a:off x="2457450" y="3236913"/>
                <a:ext cx="173038" cy="95250"/>
              </a:xfrm>
              <a:custGeom>
                <a:avLst/>
                <a:gdLst>
                  <a:gd name="T0" fmla="*/ 11 w 29"/>
                  <a:gd name="T1" fmla="*/ 2 h 16"/>
                  <a:gd name="T2" fmla="*/ 29 w 29"/>
                  <a:gd name="T3" fmla="*/ 12 h 16"/>
                  <a:gd name="T4" fmla="*/ 29 w 29"/>
                  <a:gd name="T5" fmla="*/ 16 h 16"/>
                  <a:gd name="T6" fmla="*/ 0 w 29"/>
                  <a:gd name="T7" fmla="*/ 16 h 16"/>
                  <a:gd name="T8" fmla="*/ 11 w 2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6">
                    <a:moveTo>
                      <a:pt x="11" y="2"/>
                    </a:moveTo>
                    <a:cubicBezTo>
                      <a:pt x="19" y="0"/>
                      <a:pt x="27" y="5"/>
                      <a:pt x="29" y="12"/>
                    </a:cubicBezTo>
                    <a:cubicBezTo>
                      <a:pt x="29" y="14"/>
                      <a:pt x="29" y="15"/>
                      <a:pt x="2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0"/>
                      <a:pt x="4" y="4"/>
                      <a:pt x="11" y="2"/>
                    </a:cubicBezTo>
                    <a:close/>
                  </a:path>
                </a:pathLst>
              </a:custGeom>
              <a:solidFill>
                <a:srgbClr val="D5A9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 bwMode="auto">
              <a:xfrm>
                <a:off x="2498725" y="3284538"/>
                <a:ext cx="96838" cy="95250"/>
              </a:xfrm>
              <a:custGeom>
                <a:avLst/>
                <a:gdLst>
                  <a:gd name="T0" fmla="*/ 6 w 16"/>
                  <a:gd name="T1" fmla="*/ 1 h 16"/>
                  <a:gd name="T2" fmla="*/ 15 w 16"/>
                  <a:gd name="T3" fmla="*/ 6 h 16"/>
                  <a:gd name="T4" fmla="*/ 10 w 16"/>
                  <a:gd name="T5" fmla="*/ 15 h 16"/>
                  <a:gd name="T6" fmla="*/ 1 w 16"/>
                  <a:gd name="T7" fmla="*/ 10 h 16"/>
                  <a:gd name="T8" fmla="*/ 6 w 16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6" y="1"/>
                    </a:moveTo>
                    <a:cubicBezTo>
                      <a:pt x="10" y="0"/>
                      <a:pt x="14" y="2"/>
                      <a:pt x="15" y="6"/>
                    </a:cubicBezTo>
                    <a:cubicBezTo>
                      <a:pt x="16" y="10"/>
                      <a:pt x="13" y="14"/>
                      <a:pt x="10" y="15"/>
                    </a:cubicBezTo>
                    <a:cubicBezTo>
                      <a:pt x="6" y="16"/>
                      <a:pt x="2" y="14"/>
                      <a:pt x="1" y="10"/>
                    </a:cubicBezTo>
                    <a:cubicBezTo>
                      <a:pt x="0" y="6"/>
                      <a:pt x="2" y="2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Oval 71"/>
              <p:cNvSpPr>
                <a:spLocks noChangeArrowheads="1"/>
              </p:cNvSpPr>
              <p:nvPr/>
            </p:nvSpPr>
            <p:spPr bwMode="auto">
              <a:xfrm>
                <a:off x="2517775" y="3290888"/>
                <a:ext cx="53975" cy="58738"/>
              </a:xfrm>
              <a:prstGeom prst="ellipse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72"/>
              <p:cNvSpPr/>
              <p:nvPr userDrawn="1"/>
            </p:nvSpPr>
            <p:spPr bwMode="auto">
              <a:xfrm>
                <a:off x="2235200" y="3740150"/>
                <a:ext cx="377825" cy="95250"/>
              </a:xfrm>
              <a:custGeom>
                <a:avLst/>
                <a:gdLst>
                  <a:gd name="T0" fmla="*/ 0 w 238"/>
                  <a:gd name="T1" fmla="*/ 0 h 60"/>
                  <a:gd name="T2" fmla="*/ 238 w 238"/>
                  <a:gd name="T3" fmla="*/ 0 h 60"/>
                  <a:gd name="T4" fmla="*/ 182 w 238"/>
                  <a:gd name="T5" fmla="*/ 60 h 60"/>
                  <a:gd name="T6" fmla="*/ 0 w 238"/>
                  <a:gd name="T7" fmla="*/ 15 h 60"/>
                  <a:gd name="T8" fmla="*/ 0 w 238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0">
                    <a:moveTo>
                      <a:pt x="0" y="0"/>
                    </a:moveTo>
                    <a:lnTo>
                      <a:pt x="238" y="0"/>
                    </a:lnTo>
                    <a:lnTo>
                      <a:pt x="182" y="60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73"/>
              <p:cNvSpPr/>
              <p:nvPr/>
            </p:nvSpPr>
            <p:spPr bwMode="auto">
              <a:xfrm>
                <a:off x="2559050" y="3530600"/>
                <a:ext cx="107950" cy="53975"/>
              </a:xfrm>
              <a:custGeom>
                <a:avLst/>
                <a:gdLst>
                  <a:gd name="T0" fmla="*/ 4 w 18"/>
                  <a:gd name="T1" fmla="*/ 1 h 9"/>
                  <a:gd name="T2" fmla="*/ 14 w 18"/>
                  <a:gd name="T3" fmla="*/ 1 h 9"/>
                  <a:gd name="T4" fmla="*/ 17 w 18"/>
                  <a:gd name="T5" fmla="*/ 1 h 9"/>
                  <a:gd name="T6" fmla="*/ 17 w 18"/>
                  <a:gd name="T7" fmla="*/ 4 h 9"/>
                  <a:gd name="T8" fmla="*/ 1 w 18"/>
                  <a:gd name="T9" fmla="*/ 4 h 9"/>
                  <a:gd name="T10" fmla="*/ 1 w 18"/>
                  <a:gd name="T11" fmla="*/ 1 h 9"/>
                  <a:gd name="T12" fmla="*/ 4 w 1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9">
                    <a:moveTo>
                      <a:pt x="4" y="1"/>
                    </a:moveTo>
                    <a:cubicBezTo>
                      <a:pt x="7" y="4"/>
                      <a:pt x="11" y="4"/>
                      <a:pt x="14" y="1"/>
                    </a:cubicBezTo>
                    <a:cubicBezTo>
                      <a:pt x="15" y="0"/>
                      <a:pt x="16" y="0"/>
                      <a:pt x="17" y="1"/>
                    </a:cubicBezTo>
                    <a:cubicBezTo>
                      <a:pt x="18" y="2"/>
                      <a:pt x="18" y="3"/>
                      <a:pt x="17" y="4"/>
                    </a:cubicBezTo>
                    <a:cubicBezTo>
                      <a:pt x="13" y="9"/>
                      <a:pt x="5" y="9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lose/>
                  </a:path>
                </a:pathLst>
              </a:cu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2895600" y="4487863"/>
                <a:ext cx="88900" cy="563563"/>
              </a:xfrm>
              <a:prstGeom prst="rect">
                <a:avLst/>
              </a:prstGeom>
              <a:solidFill>
                <a:srgbClr val="333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 bwMode="auto">
              <a:xfrm>
                <a:off x="2235200" y="5051425"/>
                <a:ext cx="192088" cy="95250"/>
              </a:xfrm>
              <a:custGeom>
                <a:avLst/>
                <a:gdLst>
                  <a:gd name="T0" fmla="*/ 32 w 32"/>
                  <a:gd name="T1" fmla="*/ 16 h 16"/>
                  <a:gd name="T2" fmla="*/ 16 w 32"/>
                  <a:gd name="T3" fmla="*/ 0 h 16"/>
                  <a:gd name="T4" fmla="*/ 0 w 32"/>
                  <a:gd name="T5" fmla="*/ 0 h 16"/>
                  <a:gd name="T6" fmla="*/ 0 w 32"/>
                  <a:gd name="T7" fmla="*/ 16 h 16"/>
                  <a:gd name="T8" fmla="*/ 32 w 32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32" y="16"/>
                    </a:moveTo>
                    <a:cubicBezTo>
                      <a:pt x="32" y="7"/>
                      <a:pt x="25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2" y="16"/>
                      <a:pt x="20" y="16"/>
                      <a:pt x="32" y="16"/>
                    </a:cubicBezTo>
                    <a:close/>
                  </a:path>
                </a:pathLst>
              </a:custGeom>
              <a:solidFill>
                <a:srgbClr val="272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2235200" y="4487863"/>
                <a:ext cx="96838" cy="563563"/>
              </a:xfrm>
              <a:prstGeom prst="rect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 bwMode="auto">
              <a:xfrm>
                <a:off x="2235200" y="2990850"/>
                <a:ext cx="749300" cy="388938"/>
              </a:xfrm>
              <a:custGeom>
                <a:avLst/>
                <a:gdLst>
                  <a:gd name="T0" fmla="*/ 63 w 125"/>
                  <a:gd name="T1" fmla="*/ 0 h 65"/>
                  <a:gd name="T2" fmla="*/ 125 w 125"/>
                  <a:gd name="T3" fmla="*/ 63 h 65"/>
                  <a:gd name="T4" fmla="*/ 124 w 125"/>
                  <a:gd name="T5" fmla="*/ 65 h 65"/>
                  <a:gd name="T6" fmla="*/ 122 w 125"/>
                  <a:gd name="T7" fmla="*/ 63 h 65"/>
                  <a:gd name="T8" fmla="*/ 63 w 125"/>
                  <a:gd name="T9" fmla="*/ 4 h 65"/>
                  <a:gd name="T10" fmla="*/ 4 w 125"/>
                  <a:gd name="T11" fmla="*/ 63 h 65"/>
                  <a:gd name="T12" fmla="*/ 2 w 125"/>
                  <a:gd name="T13" fmla="*/ 65 h 65"/>
                  <a:gd name="T14" fmla="*/ 0 w 125"/>
                  <a:gd name="T15" fmla="*/ 63 h 65"/>
                  <a:gd name="T16" fmla="*/ 63 w 125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" h="65">
                    <a:moveTo>
                      <a:pt x="63" y="0"/>
                    </a:moveTo>
                    <a:cubicBezTo>
                      <a:pt x="97" y="0"/>
                      <a:pt x="125" y="28"/>
                      <a:pt x="125" y="63"/>
                    </a:cubicBezTo>
                    <a:cubicBezTo>
                      <a:pt x="125" y="64"/>
                      <a:pt x="125" y="65"/>
                      <a:pt x="124" y="65"/>
                    </a:cubicBezTo>
                    <a:cubicBezTo>
                      <a:pt x="123" y="65"/>
                      <a:pt x="122" y="64"/>
                      <a:pt x="122" y="63"/>
                    </a:cubicBezTo>
                    <a:cubicBezTo>
                      <a:pt x="122" y="30"/>
                      <a:pt x="95" y="4"/>
                      <a:pt x="63" y="4"/>
                    </a:cubicBezTo>
                    <a:cubicBezTo>
                      <a:pt x="30" y="4"/>
                      <a:pt x="4" y="30"/>
                      <a:pt x="4" y="63"/>
                    </a:cubicBezTo>
                    <a:cubicBezTo>
                      <a:pt x="4" y="64"/>
                      <a:pt x="3" y="65"/>
                      <a:pt x="2" y="65"/>
                    </a:cubicBezTo>
                    <a:cubicBezTo>
                      <a:pt x="1" y="65"/>
                      <a:pt x="0" y="64"/>
                      <a:pt x="0" y="63"/>
                    </a:cubicBezTo>
                    <a:cubicBezTo>
                      <a:pt x="0" y="28"/>
                      <a:pt x="28" y="0"/>
                      <a:pt x="63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 bwMode="auto">
              <a:xfrm>
                <a:off x="2085975" y="3686175"/>
                <a:ext cx="149225" cy="149225"/>
              </a:xfrm>
              <a:custGeom>
                <a:avLst/>
                <a:gdLst>
                  <a:gd name="T0" fmla="*/ 25 w 25"/>
                  <a:gd name="T1" fmla="*/ 25 h 25"/>
                  <a:gd name="T2" fmla="*/ 0 w 25"/>
                  <a:gd name="T3" fmla="*/ 0 h 25"/>
                  <a:gd name="T4" fmla="*/ 16 w 25"/>
                  <a:gd name="T5" fmla="*/ 0 h 25"/>
                  <a:gd name="T6" fmla="*/ 25 w 25"/>
                  <a:gd name="T7" fmla="*/ 9 h 25"/>
                  <a:gd name="T8" fmla="*/ 25 w 25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5" y="25"/>
                    </a:moveTo>
                    <a:cubicBezTo>
                      <a:pt x="11" y="25"/>
                      <a:pt x="0" y="1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20" y="9"/>
                      <a:pt x="25" y="9"/>
                    </a:cubicBezTo>
                    <a:lnTo>
                      <a:pt x="25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2085975" y="2913063"/>
                <a:ext cx="95250" cy="7731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 bwMode="auto">
              <a:xfrm>
                <a:off x="2085975" y="2817813"/>
                <a:ext cx="185738" cy="95250"/>
              </a:xfrm>
              <a:custGeom>
                <a:avLst/>
                <a:gdLst>
                  <a:gd name="T0" fmla="*/ 31 w 31"/>
                  <a:gd name="T1" fmla="*/ 0 h 16"/>
                  <a:gd name="T2" fmla="*/ 16 w 31"/>
                  <a:gd name="T3" fmla="*/ 16 h 16"/>
                  <a:gd name="T4" fmla="*/ 0 w 31"/>
                  <a:gd name="T5" fmla="*/ 16 h 16"/>
                  <a:gd name="T6" fmla="*/ 0 w 31"/>
                  <a:gd name="T7" fmla="*/ 0 h 16"/>
                  <a:gd name="T8" fmla="*/ 31 w 31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6">
                    <a:moveTo>
                      <a:pt x="31" y="0"/>
                    </a:moveTo>
                    <a:cubicBezTo>
                      <a:pt x="31" y="9"/>
                      <a:pt x="24" y="16"/>
                      <a:pt x="16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83"/>
              <p:cNvSpPr/>
              <p:nvPr/>
            </p:nvSpPr>
            <p:spPr bwMode="auto">
              <a:xfrm>
                <a:off x="2984500" y="3740150"/>
                <a:ext cx="522288" cy="520700"/>
              </a:xfrm>
              <a:custGeom>
                <a:avLst/>
                <a:gdLst>
                  <a:gd name="T0" fmla="*/ 0 w 87"/>
                  <a:gd name="T1" fmla="*/ 0 h 87"/>
                  <a:gd name="T2" fmla="*/ 87 w 87"/>
                  <a:gd name="T3" fmla="*/ 87 h 87"/>
                  <a:gd name="T4" fmla="*/ 71 w 87"/>
                  <a:gd name="T5" fmla="*/ 87 h 87"/>
                  <a:gd name="T6" fmla="*/ 0 w 87"/>
                  <a:gd name="T7" fmla="*/ 16 h 87"/>
                  <a:gd name="T8" fmla="*/ 0 w 87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0" y="0"/>
                    </a:moveTo>
                    <a:cubicBezTo>
                      <a:pt x="48" y="0"/>
                      <a:pt x="87" y="39"/>
                      <a:pt x="87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48"/>
                      <a:pt x="40" y="16"/>
                      <a:pt x="0" y="1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84"/>
              <p:cNvSpPr/>
              <p:nvPr/>
            </p:nvSpPr>
            <p:spPr bwMode="auto">
              <a:xfrm>
                <a:off x="3411538" y="4260850"/>
                <a:ext cx="95250" cy="144463"/>
              </a:xfrm>
              <a:custGeom>
                <a:avLst/>
                <a:gdLst>
                  <a:gd name="T0" fmla="*/ 0 w 16"/>
                  <a:gd name="T1" fmla="*/ 24 h 24"/>
                  <a:gd name="T2" fmla="*/ 16 w 16"/>
                  <a:gd name="T3" fmla="*/ 8 h 24"/>
                  <a:gd name="T4" fmla="*/ 16 w 16"/>
                  <a:gd name="T5" fmla="*/ 0 h 24"/>
                  <a:gd name="T6" fmla="*/ 0 w 16"/>
                  <a:gd name="T7" fmla="*/ 0 h 24"/>
                  <a:gd name="T8" fmla="*/ 0 w 16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24"/>
                    </a:moveTo>
                    <a:cubicBezTo>
                      <a:pt x="9" y="24"/>
                      <a:pt x="16" y="17"/>
                      <a:pt x="16" y="8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062038" y="681038"/>
              <a:ext cx="2813050" cy="2289175"/>
              <a:chOff x="909638" y="528638"/>
              <a:chExt cx="2813050" cy="2289175"/>
            </a:xfrm>
          </p:grpSpPr>
          <p:sp>
            <p:nvSpPr>
              <p:cNvPr id="13" name="Freeform 6"/>
              <p:cNvSpPr/>
              <p:nvPr/>
            </p:nvSpPr>
            <p:spPr bwMode="auto">
              <a:xfrm>
                <a:off x="1431925" y="546100"/>
                <a:ext cx="815975" cy="660400"/>
              </a:xfrm>
              <a:custGeom>
                <a:avLst/>
                <a:gdLst>
                  <a:gd name="T0" fmla="*/ 122 w 136"/>
                  <a:gd name="T1" fmla="*/ 83 h 110"/>
                  <a:gd name="T2" fmla="*/ 0 w 136"/>
                  <a:gd name="T3" fmla="*/ 83 h 110"/>
                  <a:gd name="T4" fmla="*/ 107 w 136"/>
                  <a:gd name="T5" fmla="*/ 0 h 110"/>
                  <a:gd name="T6" fmla="*/ 122 w 136"/>
                  <a:gd name="T7" fmla="*/ 8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6" h="110">
                    <a:moveTo>
                      <a:pt x="122" y="83"/>
                    </a:moveTo>
                    <a:cubicBezTo>
                      <a:pt x="105" y="110"/>
                      <a:pt x="28" y="53"/>
                      <a:pt x="0" y="83"/>
                    </a:cubicBezTo>
                    <a:cubicBezTo>
                      <a:pt x="20" y="15"/>
                      <a:pt x="77" y="39"/>
                      <a:pt x="107" y="0"/>
                    </a:cubicBezTo>
                    <a:cubicBezTo>
                      <a:pt x="127" y="14"/>
                      <a:pt x="136" y="60"/>
                      <a:pt x="122" y="83"/>
                    </a:cubicBezTo>
                    <a:close/>
                  </a:path>
                </a:pathLst>
              </a:custGeom>
              <a:solidFill>
                <a:srgbClr val="FEB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30"/>
              <p:cNvSpPr/>
              <p:nvPr/>
            </p:nvSpPr>
            <p:spPr bwMode="auto">
              <a:xfrm>
                <a:off x="1431925" y="666750"/>
                <a:ext cx="796925" cy="749300"/>
              </a:xfrm>
              <a:custGeom>
                <a:avLst/>
                <a:gdLst>
                  <a:gd name="T0" fmla="*/ 62 w 133"/>
                  <a:gd name="T1" fmla="*/ 0 h 125"/>
                  <a:gd name="T2" fmla="*/ 125 w 133"/>
                  <a:gd name="T3" fmla="*/ 63 h 125"/>
                  <a:gd name="T4" fmla="*/ 133 w 133"/>
                  <a:gd name="T5" fmla="*/ 71 h 125"/>
                  <a:gd name="T6" fmla="*/ 125 w 133"/>
                  <a:gd name="T7" fmla="*/ 79 h 125"/>
                  <a:gd name="T8" fmla="*/ 125 w 133"/>
                  <a:gd name="T9" fmla="*/ 125 h 125"/>
                  <a:gd name="T10" fmla="*/ 0 w 133"/>
                  <a:gd name="T11" fmla="*/ 125 h 125"/>
                  <a:gd name="T12" fmla="*/ 0 w 133"/>
                  <a:gd name="T13" fmla="*/ 62 h 125"/>
                  <a:gd name="T14" fmla="*/ 62 w 133"/>
                  <a:gd name="T1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5">
                    <a:moveTo>
                      <a:pt x="62" y="0"/>
                    </a:moveTo>
                    <a:cubicBezTo>
                      <a:pt x="97" y="0"/>
                      <a:pt x="125" y="28"/>
                      <a:pt x="125" y="63"/>
                    </a:cubicBezTo>
                    <a:cubicBezTo>
                      <a:pt x="129" y="63"/>
                      <a:pt x="133" y="67"/>
                      <a:pt x="133" y="71"/>
                    </a:cubicBezTo>
                    <a:cubicBezTo>
                      <a:pt x="133" y="75"/>
                      <a:pt x="129" y="79"/>
                      <a:pt x="125" y="79"/>
                    </a:cubicBezTo>
                    <a:cubicBezTo>
                      <a:pt x="125" y="125"/>
                      <a:pt x="125" y="125"/>
                      <a:pt x="125" y="125"/>
                    </a:cubicBezTo>
                    <a:cubicBezTo>
                      <a:pt x="83" y="125"/>
                      <a:pt x="41" y="125"/>
                      <a:pt x="0" y="125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lose/>
                  </a:path>
                </a:pathLst>
              </a:custGeom>
              <a:solidFill>
                <a:srgbClr val="D5A9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31"/>
              <p:cNvSpPr/>
              <p:nvPr/>
            </p:nvSpPr>
            <p:spPr bwMode="auto">
              <a:xfrm>
                <a:off x="1900238" y="912813"/>
                <a:ext cx="173038" cy="95250"/>
              </a:xfrm>
              <a:custGeom>
                <a:avLst/>
                <a:gdLst>
                  <a:gd name="T0" fmla="*/ 11 w 29"/>
                  <a:gd name="T1" fmla="*/ 2 h 16"/>
                  <a:gd name="T2" fmla="*/ 28 w 29"/>
                  <a:gd name="T3" fmla="*/ 12 h 16"/>
                  <a:gd name="T4" fmla="*/ 29 w 29"/>
                  <a:gd name="T5" fmla="*/ 16 h 16"/>
                  <a:gd name="T6" fmla="*/ 0 w 29"/>
                  <a:gd name="T7" fmla="*/ 16 h 16"/>
                  <a:gd name="T8" fmla="*/ 11 w 2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6">
                    <a:moveTo>
                      <a:pt x="11" y="2"/>
                    </a:moveTo>
                    <a:cubicBezTo>
                      <a:pt x="18" y="0"/>
                      <a:pt x="26" y="4"/>
                      <a:pt x="28" y="12"/>
                    </a:cubicBezTo>
                    <a:cubicBezTo>
                      <a:pt x="29" y="13"/>
                      <a:pt x="29" y="14"/>
                      <a:pt x="29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9"/>
                      <a:pt x="4" y="3"/>
                      <a:pt x="11" y="2"/>
                    </a:cubicBezTo>
                    <a:close/>
                  </a:path>
                </a:pathLst>
              </a:custGeom>
              <a:solidFill>
                <a:srgbClr val="CF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Rectangle 33"/>
              <p:cNvSpPr>
                <a:spLocks noChangeArrowheads="1"/>
              </p:cNvSpPr>
              <p:nvPr/>
            </p:nvSpPr>
            <p:spPr bwMode="auto">
              <a:xfrm>
                <a:off x="1431925" y="1416050"/>
                <a:ext cx="749300" cy="561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Rectangle 34"/>
              <p:cNvSpPr>
                <a:spLocks noChangeArrowheads="1"/>
              </p:cNvSpPr>
              <p:nvPr/>
            </p:nvSpPr>
            <p:spPr bwMode="auto">
              <a:xfrm>
                <a:off x="1431925" y="1978025"/>
                <a:ext cx="749300" cy="185738"/>
              </a:xfrm>
              <a:prstGeom prst="rect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ectangle 35"/>
              <p:cNvSpPr>
                <a:spLocks noChangeArrowheads="1"/>
              </p:cNvSpPr>
              <p:nvPr/>
            </p:nvSpPr>
            <p:spPr bwMode="auto">
              <a:xfrm>
                <a:off x="1803400" y="1416050"/>
                <a:ext cx="377825" cy="5619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ectangle 36"/>
              <p:cNvSpPr>
                <a:spLocks noChangeArrowheads="1"/>
              </p:cNvSpPr>
              <p:nvPr/>
            </p:nvSpPr>
            <p:spPr bwMode="auto">
              <a:xfrm>
                <a:off x="1803400" y="1978025"/>
                <a:ext cx="377825" cy="185738"/>
              </a:xfrm>
              <a:prstGeom prst="rect">
                <a:avLst/>
              </a:prstGeom>
              <a:solidFill>
                <a:srgbClr val="333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37"/>
              <p:cNvSpPr/>
              <p:nvPr/>
            </p:nvSpPr>
            <p:spPr bwMode="auto">
              <a:xfrm>
                <a:off x="2085975" y="2727325"/>
                <a:ext cx="192088" cy="90488"/>
              </a:xfrm>
              <a:custGeom>
                <a:avLst/>
                <a:gdLst>
                  <a:gd name="T0" fmla="*/ 32 w 32"/>
                  <a:gd name="T1" fmla="*/ 15 h 15"/>
                  <a:gd name="T2" fmla="*/ 16 w 32"/>
                  <a:gd name="T3" fmla="*/ 0 h 15"/>
                  <a:gd name="T4" fmla="*/ 0 w 32"/>
                  <a:gd name="T5" fmla="*/ 0 h 15"/>
                  <a:gd name="T6" fmla="*/ 0 w 32"/>
                  <a:gd name="T7" fmla="*/ 15 h 15"/>
                  <a:gd name="T8" fmla="*/ 32 w 32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5">
                    <a:moveTo>
                      <a:pt x="32" y="15"/>
                    </a:moveTo>
                    <a:cubicBezTo>
                      <a:pt x="32" y="7"/>
                      <a:pt x="24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2" y="15"/>
                      <a:pt x="20" y="15"/>
                      <a:pt x="32" y="15"/>
                    </a:cubicBezTo>
                    <a:close/>
                  </a:path>
                </a:pathLst>
              </a:custGeom>
              <a:solidFill>
                <a:srgbClr val="272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Rectangle 38"/>
              <p:cNvSpPr>
                <a:spLocks noChangeArrowheads="1"/>
              </p:cNvSpPr>
              <p:nvPr/>
            </p:nvSpPr>
            <p:spPr bwMode="auto">
              <a:xfrm>
                <a:off x="1762125" y="1416050"/>
                <a:ext cx="84138" cy="484188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Oval 39"/>
              <p:cNvSpPr>
                <a:spLocks noChangeArrowheads="1"/>
              </p:cNvSpPr>
              <p:nvPr/>
            </p:nvSpPr>
            <p:spPr bwMode="auto">
              <a:xfrm>
                <a:off x="1695450" y="960438"/>
                <a:ext cx="84138" cy="889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Oval 40"/>
              <p:cNvSpPr>
                <a:spLocks noChangeArrowheads="1"/>
              </p:cNvSpPr>
              <p:nvPr/>
            </p:nvSpPr>
            <p:spPr bwMode="auto">
              <a:xfrm>
                <a:off x="1708150" y="977900"/>
                <a:ext cx="60325" cy="53975"/>
              </a:xfrm>
              <a:prstGeom prst="ellipse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41"/>
              <p:cNvSpPr/>
              <p:nvPr/>
            </p:nvSpPr>
            <p:spPr bwMode="auto">
              <a:xfrm>
                <a:off x="1803400" y="1416050"/>
                <a:ext cx="377825" cy="95250"/>
              </a:xfrm>
              <a:custGeom>
                <a:avLst/>
                <a:gdLst>
                  <a:gd name="T0" fmla="*/ 238 w 238"/>
                  <a:gd name="T1" fmla="*/ 0 h 60"/>
                  <a:gd name="T2" fmla="*/ 0 w 238"/>
                  <a:gd name="T3" fmla="*/ 0 h 60"/>
                  <a:gd name="T4" fmla="*/ 57 w 238"/>
                  <a:gd name="T5" fmla="*/ 60 h 60"/>
                  <a:gd name="T6" fmla="*/ 238 w 238"/>
                  <a:gd name="T7" fmla="*/ 15 h 60"/>
                  <a:gd name="T8" fmla="*/ 238 w 238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60">
                    <a:moveTo>
                      <a:pt x="238" y="0"/>
                    </a:moveTo>
                    <a:lnTo>
                      <a:pt x="0" y="0"/>
                    </a:lnTo>
                    <a:lnTo>
                      <a:pt x="57" y="60"/>
                    </a:lnTo>
                    <a:lnTo>
                      <a:pt x="238" y="15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Oval 42"/>
              <p:cNvSpPr>
                <a:spLocks noChangeArrowheads="1"/>
              </p:cNvSpPr>
              <p:nvPr/>
            </p:nvSpPr>
            <p:spPr bwMode="auto">
              <a:xfrm>
                <a:off x="1570038" y="1044575"/>
                <a:ext cx="84138" cy="82550"/>
              </a:xfrm>
              <a:prstGeom prst="ellipse">
                <a:avLst/>
              </a:prstGeom>
              <a:solidFill>
                <a:srgbClr val="E2AC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Oval 43"/>
              <p:cNvSpPr>
                <a:spLocks noChangeArrowheads="1"/>
              </p:cNvSpPr>
              <p:nvPr/>
            </p:nvSpPr>
            <p:spPr bwMode="auto">
              <a:xfrm>
                <a:off x="2073275" y="1044575"/>
                <a:ext cx="77788" cy="82550"/>
              </a:xfrm>
              <a:prstGeom prst="ellipse">
                <a:avLst/>
              </a:prstGeom>
              <a:solidFill>
                <a:srgbClr val="DC9A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44"/>
              <p:cNvSpPr/>
              <p:nvPr/>
            </p:nvSpPr>
            <p:spPr bwMode="auto">
              <a:xfrm>
                <a:off x="1654175" y="912813"/>
                <a:ext cx="168275" cy="95250"/>
              </a:xfrm>
              <a:custGeom>
                <a:avLst/>
                <a:gdLst>
                  <a:gd name="T0" fmla="*/ 10 w 28"/>
                  <a:gd name="T1" fmla="*/ 2 h 16"/>
                  <a:gd name="T2" fmla="*/ 28 w 28"/>
                  <a:gd name="T3" fmla="*/ 12 h 16"/>
                  <a:gd name="T4" fmla="*/ 28 w 28"/>
                  <a:gd name="T5" fmla="*/ 16 h 16"/>
                  <a:gd name="T6" fmla="*/ 0 w 28"/>
                  <a:gd name="T7" fmla="*/ 16 h 16"/>
                  <a:gd name="T8" fmla="*/ 10 w 28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6">
                    <a:moveTo>
                      <a:pt x="10" y="2"/>
                    </a:moveTo>
                    <a:cubicBezTo>
                      <a:pt x="18" y="0"/>
                      <a:pt x="26" y="4"/>
                      <a:pt x="28" y="12"/>
                    </a:cubicBezTo>
                    <a:cubicBezTo>
                      <a:pt x="28" y="13"/>
                      <a:pt x="28" y="14"/>
                      <a:pt x="28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9"/>
                      <a:pt x="4" y="3"/>
                      <a:pt x="10" y="2"/>
                    </a:cubicBezTo>
                    <a:close/>
                  </a:path>
                </a:pathLst>
              </a:custGeom>
              <a:solidFill>
                <a:srgbClr val="D5A9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45"/>
              <p:cNvSpPr/>
              <p:nvPr/>
            </p:nvSpPr>
            <p:spPr bwMode="auto">
              <a:xfrm>
                <a:off x="1431925" y="1416050"/>
                <a:ext cx="371475" cy="95250"/>
              </a:xfrm>
              <a:custGeom>
                <a:avLst/>
                <a:gdLst>
                  <a:gd name="T0" fmla="*/ 0 w 234"/>
                  <a:gd name="T1" fmla="*/ 0 h 60"/>
                  <a:gd name="T2" fmla="*/ 234 w 234"/>
                  <a:gd name="T3" fmla="*/ 0 h 60"/>
                  <a:gd name="T4" fmla="*/ 178 w 234"/>
                  <a:gd name="T5" fmla="*/ 60 h 60"/>
                  <a:gd name="T6" fmla="*/ 0 w 234"/>
                  <a:gd name="T7" fmla="*/ 15 h 60"/>
                  <a:gd name="T8" fmla="*/ 0 w 23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60">
                    <a:moveTo>
                      <a:pt x="0" y="0"/>
                    </a:moveTo>
                    <a:lnTo>
                      <a:pt x="234" y="0"/>
                    </a:lnTo>
                    <a:lnTo>
                      <a:pt x="178" y="60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46"/>
              <p:cNvSpPr/>
              <p:nvPr/>
            </p:nvSpPr>
            <p:spPr bwMode="auto">
              <a:xfrm>
                <a:off x="1749425" y="1206500"/>
                <a:ext cx="107950" cy="47625"/>
              </a:xfrm>
              <a:custGeom>
                <a:avLst/>
                <a:gdLst>
                  <a:gd name="T0" fmla="*/ 4 w 18"/>
                  <a:gd name="T1" fmla="*/ 1 h 8"/>
                  <a:gd name="T2" fmla="*/ 14 w 18"/>
                  <a:gd name="T3" fmla="*/ 1 h 8"/>
                  <a:gd name="T4" fmla="*/ 18 w 18"/>
                  <a:gd name="T5" fmla="*/ 1 h 8"/>
                  <a:gd name="T6" fmla="*/ 18 w 18"/>
                  <a:gd name="T7" fmla="*/ 4 h 8"/>
                  <a:gd name="T8" fmla="*/ 1 w 18"/>
                  <a:gd name="T9" fmla="*/ 4 h 8"/>
                  <a:gd name="T10" fmla="*/ 1 w 18"/>
                  <a:gd name="T11" fmla="*/ 1 h 8"/>
                  <a:gd name="T12" fmla="*/ 4 w 18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4" y="1"/>
                    </a:moveTo>
                    <a:cubicBezTo>
                      <a:pt x="7" y="3"/>
                      <a:pt x="11" y="3"/>
                      <a:pt x="14" y="1"/>
                    </a:cubicBezTo>
                    <a:cubicBezTo>
                      <a:pt x="15" y="0"/>
                      <a:pt x="17" y="0"/>
                      <a:pt x="18" y="1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3" y="8"/>
                      <a:pt x="6" y="8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 47"/>
              <p:cNvSpPr>
                <a:spLocks noChangeArrowheads="1"/>
              </p:cNvSpPr>
              <p:nvPr/>
            </p:nvSpPr>
            <p:spPr bwMode="auto">
              <a:xfrm>
                <a:off x="2085975" y="2163763"/>
                <a:ext cx="95250" cy="563563"/>
              </a:xfrm>
              <a:prstGeom prst="rect">
                <a:avLst/>
              </a:prstGeom>
              <a:solidFill>
                <a:srgbClr val="3334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48"/>
              <p:cNvSpPr/>
              <p:nvPr/>
            </p:nvSpPr>
            <p:spPr bwMode="auto">
              <a:xfrm>
                <a:off x="1431925" y="2727325"/>
                <a:ext cx="185738" cy="90488"/>
              </a:xfrm>
              <a:custGeom>
                <a:avLst/>
                <a:gdLst>
                  <a:gd name="T0" fmla="*/ 31 w 31"/>
                  <a:gd name="T1" fmla="*/ 15 h 15"/>
                  <a:gd name="T2" fmla="*/ 15 w 31"/>
                  <a:gd name="T3" fmla="*/ 0 h 15"/>
                  <a:gd name="T4" fmla="*/ 0 w 31"/>
                  <a:gd name="T5" fmla="*/ 0 h 15"/>
                  <a:gd name="T6" fmla="*/ 0 w 31"/>
                  <a:gd name="T7" fmla="*/ 15 h 15"/>
                  <a:gd name="T8" fmla="*/ 31 w 3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5">
                    <a:moveTo>
                      <a:pt x="31" y="15"/>
                    </a:moveTo>
                    <a:cubicBezTo>
                      <a:pt x="31" y="7"/>
                      <a:pt x="24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2" y="15"/>
                      <a:pt x="19" y="15"/>
                      <a:pt x="31" y="15"/>
                    </a:cubicBezTo>
                    <a:close/>
                  </a:path>
                </a:pathLst>
              </a:custGeom>
              <a:solidFill>
                <a:srgbClr val="272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Rectangle 49"/>
              <p:cNvSpPr>
                <a:spLocks noChangeArrowheads="1"/>
              </p:cNvSpPr>
              <p:nvPr/>
            </p:nvSpPr>
            <p:spPr bwMode="auto">
              <a:xfrm>
                <a:off x="1431925" y="2163763"/>
                <a:ext cx="90488" cy="563563"/>
              </a:xfrm>
              <a:prstGeom prst="rect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85"/>
              <p:cNvSpPr/>
              <p:nvPr/>
            </p:nvSpPr>
            <p:spPr bwMode="auto">
              <a:xfrm>
                <a:off x="1414463" y="528638"/>
                <a:ext cx="766763" cy="515938"/>
              </a:xfrm>
              <a:custGeom>
                <a:avLst/>
                <a:gdLst>
                  <a:gd name="T0" fmla="*/ 117 w 128"/>
                  <a:gd name="T1" fmla="*/ 55 h 86"/>
                  <a:gd name="T2" fmla="*/ 3 w 128"/>
                  <a:gd name="T3" fmla="*/ 86 h 86"/>
                  <a:gd name="T4" fmla="*/ 107 w 128"/>
                  <a:gd name="T5" fmla="*/ 3 h 86"/>
                  <a:gd name="T6" fmla="*/ 117 w 128"/>
                  <a:gd name="T7" fmla="*/ 5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86">
                    <a:moveTo>
                      <a:pt x="117" y="55"/>
                    </a:moveTo>
                    <a:cubicBezTo>
                      <a:pt x="102" y="76"/>
                      <a:pt x="31" y="56"/>
                      <a:pt x="3" y="86"/>
                    </a:cubicBezTo>
                    <a:cubicBezTo>
                      <a:pt x="0" y="0"/>
                      <a:pt x="93" y="23"/>
                      <a:pt x="107" y="3"/>
                    </a:cubicBezTo>
                    <a:cubicBezTo>
                      <a:pt x="128" y="21"/>
                      <a:pt x="125" y="43"/>
                      <a:pt x="117" y="55"/>
                    </a:cubicBezTo>
                    <a:close/>
                  </a:path>
                </a:pathLst>
              </a:custGeom>
              <a:solidFill>
                <a:srgbClr val="FEC9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86"/>
              <p:cNvSpPr/>
              <p:nvPr/>
            </p:nvSpPr>
            <p:spPr bwMode="auto">
              <a:xfrm>
                <a:off x="1431925" y="546100"/>
                <a:ext cx="749300" cy="498475"/>
              </a:xfrm>
              <a:custGeom>
                <a:avLst/>
                <a:gdLst>
                  <a:gd name="T0" fmla="*/ 114 w 125"/>
                  <a:gd name="T1" fmla="*/ 52 h 83"/>
                  <a:gd name="T2" fmla="*/ 0 w 125"/>
                  <a:gd name="T3" fmla="*/ 83 h 83"/>
                  <a:gd name="T4" fmla="*/ 104 w 125"/>
                  <a:gd name="T5" fmla="*/ 0 h 83"/>
                  <a:gd name="T6" fmla="*/ 114 w 125"/>
                  <a:gd name="T7" fmla="*/ 5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" h="83">
                    <a:moveTo>
                      <a:pt x="114" y="52"/>
                    </a:moveTo>
                    <a:cubicBezTo>
                      <a:pt x="99" y="73"/>
                      <a:pt x="28" y="53"/>
                      <a:pt x="0" y="83"/>
                    </a:cubicBezTo>
                    <a:cubicBezTo>
                      <a:pt x="20" y="15"/>
                      <a:pt x="121" y="73"/>
                      <a:pt x="104" y="0"/>
                    </a:cubicBezTo>
                    <a:cubicBezTo>
                      <a:pt x="125" y="18"/>
                      <a:pt x="122" y="40"/>
                      <a:pt x="114" y="52"/>
                    </a:cubicBezTo>
                    <a:close/>
                  </a:path>
                </a:pathLst>
              </a:custGeom>
              <a:solidFill>
                <a:srgbClr val="FEBC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87"/>
              <p:cNvSpPr/>
              <p:nvPr/>
            </p:nvSpPr>
            <p:spPr bwMode="auto">
              <a:xfrm>
                <a:off x="2552700" y="995363"/>
                <a:ext cx="96838" cy="144463"/>
              </a:xfrm>
              <a:custGeom>
                <a:avLst/>
                <a:gdLst>
                  <a:gd name="T0" fmla="*/ 16 w 16"/>
                  <a:gd name="T1" fmla="*/ 24 h 24"/>
                  <a:gd name="T2" fmla="*/ 0 w 16"/>
                  <a:gd name="T3" fmla="*/ 24 h 24"/>
                  <a:gd name="T4" fmla="*/ 0 w 16"/>
                  <a:gd name="T5" fmla="*/ 8 h 24"/>
                  <a:gd name="T6" fmla="*/ 8 w 16"/>
                  <a:gd name="T7" fmla="*/ 0 h 24"/>
                  <a:gd name="T8" fmla="*/ 16 w 16"/>
                  <a:gd name="T9" fmla="*/ 8 h 24"/>
                  <a:gd name="T10" fmla="*/ 16 w 1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4">
                    <a:moveTo>
                      <a:pt x="16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13"/>
                      <a:pt x="16" y="19"/>
                      <a:pt x="16" y="24"/>
                    </a:cubicBez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88"/>
              <p:cNvSpPr/>
              <p:nvPr/>
            </p:nvSpPr>
            <p:spPr bwMode="auto">
              <a:xfrm>
                <a:off x="909638" y="1416050"/>
                <a:ext cx="522288" cy="520700"/>
              </a:xfrm>
              <a:custGeom>
                <a:avLst/>
                <a:gdLst>
                  <a:gd name="T0" fmla="*/ 87 w 87"/>
                  <a:gd name="T1" fmla="*/ 0 h 87"/>
                  <a:gd name="T2" fmla="*/ 0 w 87"/>
                  <a:gd name="T3" fmla="*/ 87 h 87"/>
                  <a:gd name="T4" fmla="*/ 16 w 87"/>
                  <a:gd name="T5" fmla="*/ 87 h 87"/>
                  <a:gd name="T6" fmla="*/ 87 w 87"/>
                  <a:gd name="T7" fmla="*/ 16 h 87"/>
                  <a:gd name="T8" fmla="*/ 87 w 87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87" y="0"/>
                    </a:moveTo>
                    <a:cubicBezTo>
                      <a:pt x="39" y="0"/>
                      <a:pt x="0" y="39"/>
                      <a:pt x="0" y="87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6" y="47"/>
                      <a:pt x="48" y="16"/>
                      <a:pt x="87" y="16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89"/>
              <p:cNvSpPr/>
              <p:nvPr/>
            </p:nvSpPr>
            <p:spPr bwMode="auto">
              <a:xfrm>
                <a:off x="909638" y="1936750"/>
                <a:ext cx="96838" cy="138113"/>
              </a:xfrm>
              <a:custGeom>
                <a:avLst/>
                <a:gdLst>
                  <a:gd name="T0" fmla="*/ 16 w 16"/>
                  <a:gd name="T1" fmla="*/ 23 h 23"/>
                  <a:gd name="T2" fmla="*/ 0 w 16"/>
                  <a:gd name="T3" fmla="*/ 7 h 23"/>
                  <a:gd name="T4" fmla="*/ 0 w 16"/>
                  <a:gd name="T5" fmla="*/ 0 h 23"/>
                  <a:gd name="T6" fmla="*/ 16 w 16"/>
                  <a:gd name="T7" fmla="*/ 0 h 23"/>
                  <a:gd name="T8" fmla="*/ 16 w 16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16" y="23"/>
                    </a:moveTo>
                    <a:cubicBezTo>
                      <a:pt x="7" y="23"/>
                      <a:pt x="0" y="16"/>
                      <a:pt x="0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6" y="23"/>
                    </a:ln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90"/>
              <p:cNvSpPr/>
              <p:nvPr/>
            </p:nvSpPr>
            <p:spPr bwMode="auto">
              <a:xfrm>
                <a:off x="1941513" y="960438"/>
                <a:ext cx="420688" cy="88900"/>
              </a:xfrm>
              <a:custGeom>
                <a:avLst/>
                <a:gdLst>
                  <a:gd name="T0" fmla="*/ 7 w 70"/>
                  <a:gd name="T1" fmla="*/ 0 h 15"/>
                  <a:gd name="T2" fmla="*/ 70 w 70"/>
                  <a:gd name="T3" fmla="*/ 0 h 15"/>
                  <a:gd name="T4" fmla="*/ 70 w 70"/>
                  <a:gd name="T5" fmla="*/ 15 h 15"/>
                  <a:gd name="T6" fmla="*/ 7 w 70"/>
                  <a:gd name="T7" fmla="*/ 15 h 15"/>
                  <a:gd name="T8" fmla="*/ 0 w 70"/>
                  <a:gd name="T9" fmla="*/ 8 h 15"/>
                  <a:gd name="T10" fmla="*/ 7 w 70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15">
                    <a:moveTo>
                      <a:pt x="7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2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F06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91"/>
              <p:cNvSpPr/>
              <p:nvPr/>
            </p:nvSpPr>
            <p:spPr bwMode="auto">
              <a:xfrm>
                <a:off x="1941513" y="1008063"/>
                <a:ext cx="420688" cy="41275"/>
              </a:xfrm>
              <a:custGeom>
                <a:avLst/>
                <a:gdLst>
                  <a:gd name="T0" fmla="*/ 70 w 70"/>
                  <a:gd name="T1" fmla="*/ 0 h 7"/>
                  <a:gd name="T2" fmla="*/ 70 w 70"/>
                  <a:gd name="T3" fmla="*/ 7 h 7"/>
                  <a:gd name="T4" fmla="*/ 7 w 70"/>
                  <a:gd name="T5" fmla="*/ 7 h 7"/>
                  <a:gd name="T6" fmla="*/ 0 w 70"/>
                  <a:gd name="T7" fmla="*/ 0 h 7"/>
                  <a:gd name="T8" fmla="*/ 70 w 7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">
                    <a:moveTo>
                      <a:pt x="70" y="0"/>
                    </a:moveTo>
                    <a:cubicBezTo>
                      <a:pt x="70" y="7"/>
                      <a:pt x="70" y="7"/>
                      <a:pt x="70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4"/>
                      <a:pt x="0" y="0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E14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Rectangle 92"/>
              <p:cNvSpPr>
                <a:spLocks noChangeArrowheads="1"/>
              </p:cNvSpPr>
              <p:nvPr/>
            </p:nvSpPr>
            <p:spPr bwMode="auto">
              <a:xfrm>
                <a:off x="2362200" y="917575"/>
                <a:ext cx="676275" cy="174625"/>
              </a:xfrm>
              <a:prstGeom prst="rect">
                <a:avLst/>
              </a:prstGeom>
              <a:solidFill>
                <a:srgbClr val="F06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Rectangle 93"/>
              <p:cNvSpPr>
                <a:spLocks noChangeArrowheads="1"/>
              </p:cNvSpPr>
              <p:nvPr/>
            </p:nvSpPr>
            <p:spPr bwMode="auto">
              <a:xfrm>
                <a:off x="2362200" y="1008063"/>
                <a:ext cx="676275" cy="84138"/>
              </a:xfrm>
              <a:prstGeom prst="rect">
                <a:avLst/>
              </a:prstGeom>
              <a:solidFill>
                <a:srgbClr val="E14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Rectangle 94"/>
              <p:cNvSpPr>
                <a:spLocks noChangeArrowheads="1"/>
              </p:cNvSpPr>
              <p:nvPr/>
            </p:nvSpPr>
            <p:spPr bwMode="auto">
              <a:xfrm>
                <a:off x="3038475" y="731838"/>
                <a:ext cx="414338" cy="546100"/>
              </a:xfrm>
              <a:prstGeom prst="rect">
                <a:avLst/>
              </a:prstGeom>
              <a:solidFill>
                <a:srgbClr val="F06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Rectangle 95"/>
              <p:cNvSpPr>
                <a:spLocks noChangeArrowheads="1"/>
              </p:cNvSpPr>
              <p:nvPr/>
            </p:nvSpPr>
            <p:spPr bwMode="auto">
              <a:xfrm>
                <a:off x="3038475" y="1008063"/>
                <a:ext cx="414338" cy="269875"/>
              </a:xfrm>
              <a:prstGeom prst="rect">
                <a:avLst/>
              </a:prstGeom>
              <a:solidFill>
                <a:srgbClr val="E14E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Oval 96"/>
              <p:cNvSpPr>
                <a:spLocks noChangeArrowheads="1"/>
              </p:cNvSpPr>
              <p:nvPr/>
            </p:nvSpPr>
            <p:spPr bwMode="auto">
              <a:xfrm>
                <a:off x="3176588" y="731838"/>
                <a:ext cx="546100" cy="546100"/>
              </a:xfrm>
              <a:prstGeom prst="ellipse">
                <a:avLst/>
              </a:prstGeom>
              <a:solidFill>
                <a:srgbClr val="D338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Oval 97"/>
              <p:cNvSpPr>
                <a:spLocks noChangeArrowheads="1"/>
              </p:cNvSpPr>
              <p:nvPr/>
            </p:nvSpPr>
            <p:spPr bwMode="auto">
              <a:xfrm>
                <a:off x="3230563" y="785813"/>
                <a:ext cx="444500" cy="444500"/>
              </a:xfrm>
              <a:prstGeom prst="ellipse">
                <a:avLst/>
              </a:prstGeom>
              <a:solidFill>
                <a:srgbClr val="CF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98"/>
              <p:cNvSpPr/>
              <p:nvPr/>
            </p:nvSpPr>
            <p:spPr bwMode="auto">
              <a:xfrm>
                <a:off x="3230563" y="1008063"/>
                <a:ext cx="444500" cy="222250"/>
              </a:xfrm>
              <a:custGeom>
                <a:avLst/>
                <a:gdLst>
                  <a:gd name="T0" fmla="*/ 74 w 74"/>
                  <a:gd name="T1" fmla="*/ 0 h 37"/>
                  <a:gd name="T2" fmla="*/ 37 w 74"/>
                  <a:gd name="T3" fmla="*/ 37 h 37"/>
                  <a:gd name="T4" fmla="*/ 0 w 74"/>
                  <a:gd name="T5" fmla="*/ 0 h 37"/>
                  <a:gd name="T6" fmla="*/ 74 w 7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37">
                    <a:moveTo>
                      <a:pt x="74" y="0"/>
                    </a:moveTo>
                    <a:cubicBezTo>
                      <a:pt x="74" y="20"/>
                      <a:pt x="57" y="37"/>
                      <a:pt x="37" y="37"/>
                    </a:cubicBezTo>
                    <a:cubicBezTo>
                      <a:pt x="16" y="37"/>
                      <a:pt x="0" y="20"/>
                      <a:pt x="0" y="0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D5A9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99"/>
              <p:cNvSpPr/>
              <p:nvPr/>
            </p:nvSpPr>
            <p:spPr bwMode="auto">
              <a:xfrm>
                <a:off x="2552700" y="1038225"/>
                <a:ext cx="49213" cy="88900"/>
              </a:xfrm>
              <a:custGeom>
                <a:avLst/>
                <a:gdLst>
                  <a:gd name="T0" fmla="*/ 8 w 8"/>
                  <a:gd name="T1" fmla="*/ 15 h 15"/>
                  <a:gd name="T2" fmla="*/ 0 w 8"/>
                  <a:gd name="T3" fmla="*/ 15 h 15"/>
                  <a:gd name="T4" fmla="*/ 0 w 8"/>
                  <a:gd name="T5" fmla="*/ 4 h 15"/>
                  <a:gd name="T6" fmla="*/ 4 w 8"/>
                  <a:gd name="T7" fmla="*/ 0 h 15"/>
                  <a:gd name="T8" fmla="*/ 8 w 8"/>
                  <a:gd name="T9" fmla="*/ 4 h 15"/>
                  <a:gd name="T10" fmla="*/ 8 w 8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5">
                    <a:moveTo>
                      <a:pt x="8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ubicBezTo>
                      <a:pt x="8" y="6"/>
                      <a:pt x="8" y="13"/>
                      <a:pt x="8" y="15"/>
                    </a:cubicBez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100"/>
              <p:cNvSpPr/>
              <p:nvPr/>
            </p:nvSpPr>
            <p:spPr bwMode="auto">
              <a:xfrm>
                <a:off x="2181225" y="1511300"/>
                <a:ext cx="468313" cy="233363"/>
              </a:xfrm>
              <a:custGeom>
                <a:avLst/>
                <a:gdLst>
                  <a:gd name="T0" fmla="*/ 0 w 78"/>
                  <a:gd name="T1" fmla="*/ 0 h 39"/>
                  <a:gd name="T2" fmla="*/ 39 w 78"/>
                  <a:gd name="T3" fmla="*/ 39 h 39"/>
                  <a:gd name="T4" fmla="*/ 78 w 78"/>
                  <a:gd name="T5" fmla="*/ 0 h 39"/>
                  <a:gd name="T6" fmla="*/ 62 w 78"/>
                  <a:gd name="T7" fmla="*/ 0 h 39"/>
                  <a:gd name="T8" fmla="*/ 39 w 78"/>
                  <a:gd name="T9" fmla="*/ 23 h 39"/>
                  <a:gd name="T10" fmla="*/ 15 w 78"/>
                  <a:gd name="T11" fmla="*/ 0 h 39"/>
                  <a:gd name="T12" fmla="*/ 0 w 78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39">
                    <a:moveTo>
                      <a:pt x="0" y="0"/>
                    </a:moveTo>
                    <a:cubicBezTo>
                      <a:pt x="0" y="21"/>
                      <a:pt x="17" y="39"/>
                      <a:pt x="39" y="39"/>
                    </a:cubicBezTo>
                    <a:cubicBezTo>
                      <a:pt x="60" y="39"/>
                      <a:pt x="78" y="21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13"/>
                      <a:pt x="52" y="23"/>
                      <a:pt x="39" y="23"/>
                    </a:cubicBezTo>
                    <a:cubicBezTo>
                      <a:pt x="26" y="23"/>
                      <a:pt x="15" y="13"/>
                      <a:pt x="1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101"/>
              <p:cNvSpPr/>
              <p:nvPr/>
            </p:nvSpPr>
            <p:spPr bwMode="auto">
              <a:xfrm>
                <a:off x="2181225" y="1416050"/>
                <a:ext cx="90488" cy="95250"/>
              </a:xfrm>
              <a:custGeom>
                <a:avLst/>
                <a:gdLst>
                  <a:gd name="T0" fmla="*/ 0 w 15"/>
                  <a:gd name="T1" fmla="*/ 16 h 16"/>
                  <a:gd name="T2" fmla="*/ 0 w 15"/>
                  <a:gd name="T3" fmla="*/ 0 h 16"/>
                  <a:gd name="T4" fmla="*/ 15 w 15"/>
                  <a:gd name="T5" fmla="*/ 16 h 16"/>
                  <a:gd name="T6" fmla="*/ 0 w 15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6">
                    <a:moveTo>
                      <a:pt x="0" y="1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15" y="7"/>
                      <a:pt x="15" y="1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Rectangle 102"/>
              <p:cNvSpPr>
                <a:spLocks noChangeArrowheads="1"/>
              </p:cNvSpPr>
              <p:nvPr/>
            </p:nvSpPr>
            <p:spPr bwMode="auto">
              <a:xfrm>
                <a:off x="2552700" y="1139825"/>
                <a:ext cx="96838" cy="3714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Oval 103"/>
              <p:cNvSpPr>
                <a:spLocks noChangeArrowheads="1"/>
              </p:cNvSpPr>
              <p:nvPr/>
            </p:nvSpPr>
            <p:spPr bwMode="auto">
              <a:xfrm>
                <a:off x="3267075" y="822325"/>
                <a:ext cx="371475" cy="365125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Oval 104"/>
              <p:cNvSpPr>
                <a:spLocks noChangeArrowheads="1"/>
              </p:cNvSpPr>
              <p:nvPr/>
            </p:nvSpPr>
            <p:spPr bwMode="auto">
              <a:xfrm>
                <a:off x="3327400" y="882650"/>
                <a:ext cx="246063" cy="244475"/>
              </a:xfrm>
              <a:prstGeom prst="ellipse">
                <a:avLst/>
              </a:prstGeom>
              <a:solidFill>
                <a:srgbClr val="3F4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Oval 105"/>
              <p:cNvSpPr>
                <a:spLocks noChangeArrowheads="1"/>
              </p:cNvSpPr>
              <p:nvPr/>
            </p:nvSpPr>
            <p:spPr bwMode="auto">
              <a:xfrm>
                <a:off x="3284538" y="835025"/>
                <a:ext cx="150813" cy="1555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106"/>
              <p:cNvSpPr/>
              <p:nvPr/>
            </p:nvSpPr>
            <p:spPr bwMode="auto">
              <a:xfrm>
                <a:off x="1695450" y="960438"/>
                <a:ext cx="84138" cy="47625"/>
              </a:xfrm>
              <a:custGeom>
                <a:avLst/>
                <a:gdLst>
                  <a:gd name="T0" fmla="*/ 7 w 14"/>
                  <a:gd name="T1" fmla="*/ 0 h 8"/>
                  <a:gd name="T2" fmla="*/ 14 w 14"/>
                  <a:gd name="T3" fmla="*/ 8 h 8"/>
                  <a:gd name="T4" fmla="*/ 14 w 14"/>
                  <a:gd name="T5" fmla="*/ 8 h 8"/>
                  <a:gd name="T6" fmla="*/ 0 w 14"/>
                  <a:gd name="T7" fmla="*/ 8 h 8"/>
                  <a:gd name="T8" fmla="*/ 0 w 14"/>
                  <a:gd name="T9" fmla="*/ 8 h 8"/>
                  <a:gd name="T10" fmla="*/ 7 w 1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8">
                    <a:moveTo>
                      <a:pt x="7" y="0"/>
                    </a:moveTo>
                    <a:cubicBezTo>
                      <a:pt x="11" y="0"/>
                      <a:pt x="14" y="4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E2C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3200"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8924-8893-4430-9C00-0AEB9E6824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96A4-5439-4603-847B-98B7FA7197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6" name="组合 10605"/>
          <p:cNvGrpSpPr/>
          <p:nvPr>
            <p:custDataLst>
              <p:tags r:id="rId2"/>
            </p:custDataLst>
          </p:nvPr>
        </p:nvGrpSpPr>
        <p:grpSpPr>
          <a:xfrm>
            <a:off x="5160963" y="2547937"/>
            <a:ext cx="6824663" cy="4311650"/>
            <a:chOff x="5208588" y="2547938"/>
            <a:chExt cx="6824663" cy="4311650"/>
          </a:xfrm>
        </p:grpSpPr>
        <p:sp>
          <p:nvSpPr>
            <p:cNvPr id="10437" name="Rectangle 62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38" name="Rectangle 629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39" name="Rectangle 63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0" name="Rectangle 63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1" name="Rectangle 63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2" name="Rectangle 63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3" name="Freeform 634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4" name="Freeform 635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5" name="Rectangle 63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6" name="Freeform 637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7" name="Freeform 638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8" name="Freeform 639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49" name="Freeform 640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0" name="Freeform 64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1" name="Rectangle 642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2" name="Rectangle 64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3" name="Freeform 644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4" name="Freeform 645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5" name="Freeform 646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6" name="Freeform 647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7" name="Freeform 648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8" name="Freeform 649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59" name="Freeform 650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0" name="Freeform 65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1" name="Freeform 652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2" name="Freeform 653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3" name="Freeform 654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4" name="Freeform 655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5" name="Freeform 656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6" name="Freeform 657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7" name="Freeform 658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8" name="Freeform 659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69" name="Freeform 660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0" name="Freeform 661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1" name="Freeform 662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2" name="Freeform 663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3" name="Freeform 664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4" name="Freeform 665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5" name="Freeform 666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6" name="Freeform 667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7" name="Freeform 668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8" name="Freeform 669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79" name="Freeform 670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0" name="Freeform 671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1" name="Freeform 672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2" name="Freeform 673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3" name="Freeform 674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4" name="Freeform 675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5" name="Freeform 676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6" name="Freeform 677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" name="Freeform 678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8" name="Freeform 679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9" name="Freeform 680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0" name="Freeform 681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1" name="Freeform 682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2" name="Freeform 683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3" name="Freeform 684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4" name="Freeform 685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5" name="Freeform 686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6" name="Freeform 687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7" name="Freeform 688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8" name="Freeform 689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99" name="Freeform 690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0" name="Freeform 691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1" name="Freeform 692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2" name="Freeform 693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3" name="Freeform 694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4" name="Freeform 695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5" name="Freeform 696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6" name="Freeform 697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7" name="Freeform 698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8" name="Freeform 699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09" name="Freeform 700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0" name="Freeform 701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1" name="Freeform 702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2" name="Freeform 703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3" name="Freeform 704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4" name="Freeform 705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5" name="Freeform 706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6" name="Freeform 707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7" name="Freeform 708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8" name="Freeform 709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19" name="Freeform 710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0" name="Freeform 711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1" name="Freeform 712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2" name="Freeform 713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3" name="Freeform 714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4" name="Freeform 715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5" name="Freeform 716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6" name="Freeform 717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7" name="Freeform 718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8" name="Freeform 719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29" name="Freeform 720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0" name="Freeform 721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1" name="Freeform 722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2" name="Freeform 723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3" name="Freeform 724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4" name="Freeform 725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5" name="Freeform 726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6" name="Freeform 727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7" name="Freeform 728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8" name="Freeform 729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39" name="Freeform 730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0" name="Freeform 731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1" name="Freeform 732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2" name="Freeform 733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3" name="Freeform 734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4" name="Freeform 735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5" name="Freeform 736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6" name="Freeform 737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7" name="Freeform 738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8" name="Freeform 739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49" name="Freeform 740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0" name="Freeform 741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1" name="Freeform 742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2" name="Freeform 743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3" name="Freeform 744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4" name="Freeform 745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5" name="Freeform 746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6" name="Freeform 747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7" name="Freeform 748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8" name="Freeform 749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59" name="Freeform 750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0" name="Rectangle 751"/>
            <p:cNvSpPr>
              <a:spLocks noChangeArrowheads="1"/>
            </p:cNvSpPr>
            <p:nvPr>
              <p:custDataLst>
                <p:tags r:id="rId126"/>
              </p:custDataLst>
            </p:nvPr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1" name="Freeform 752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2" name="Freeform 753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3" name="Freeform 754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4" name="Freeform 755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5" name="Rectangle 756"/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6" name="Rectangle 757"/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7" name="Freeform 758"/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8" name="Freeform 759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69" name="Rectangle 760"/>
            <p:cNvSpPr>
              <a:spLocks noChangeArrowheads="1"/>
            </p:cNvSpPr>
            <p:nvPr>
              <p:custDataLst>
                <p:tags r:id="rId135"/>
              </p:custDataLst>
            </p:nvPr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0" name="Freeform 761"/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1" name="Freeform 762"/>
            <p:cNvSpPr>
              <a:spLocks noEditPoints="1"/>
            </p:cNvSpPr>
            <p:nvPr>
              <p:custDataLst>
                <p:tags r:id="rId137"/>
              </p:custDataLst>
            </p:nvPr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2" name="Freeform 763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3" name="Freeform 764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4" name="Rectangle 765"/>
            <p:cNvSpPr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299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5" name="Rectangle 766"/>
            <p:cNvSpPr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5B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6" name="Rectangle 767"/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7" name="Rectangle 768"/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8" name="Freeform 769"/>
            <p:cNvSpPr>
              <a:spLocks noEditPoints="1"/>
            </p:cNvSpPr>
            <p:nvPr>
              <p:custDataLst>
                <p:tags r:id="rId144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79" name="Freeform 770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0" name="Rectangle 771"/>
            <p:cNvSpPr>
              <a:spLocks noChangeArrowheads="1"/>
            </p:cNvSpPr>
            <p:nvPr>
              <p:custDataLst>
                <p:tags r:id="rId146"/>
              </p:custDataLst>
            </p:nvPr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1" name="Rectangle 772"/>
            <p:cNvSpPr>
              <a:spLocks noChangeArrowheads="1"/>
            </p:cNvSpPr>
            <p:nvPr>
              <p:custDataLst>
                <p:tags r:id="rId147"/>
              </p:custDataLst>
            </p:nvPr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2" name="Freeform 773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3" name="Freeform 774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4" name="Freeform 775"/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5" name="Freeform 776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6" name="Freeform 777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7" name="Freeform 778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8" name="Freeform 779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89" name="Rectangle 780"/>
            <p:cNvSpPr>
              <a:spLocks noChangeArrowheads="1"/>
            </p:cNvSpPr>
            <p:nvPr>
              <p:custDataLst>
                <p:tags r:id="rId155"/>
              </p:custDataLst>
            </p:nvPr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0" name="Rectangle 781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1" name="Rectangle 782"/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2" name="Rectangle 783"/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3" name="Freeform 784"/>
            <p:cNvSpPr>
              <a:spLocks noEditPoints="1"/>
            </p:cNvSpPr>
            <p:nvPr>
              <p:custDataLst>
                <p:tags r:id="rId159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4" name="Freeform 785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5" name="Rectangle 786"/>
            <p:cNvSpPr>
              <a:spLocks noChangeArrowheads="1"/>
            </p:cNvSpPr>
            <p:nvPr>
              <p:custDataLst>
                <p:tags r:id="rId161"/>
              </p:custDataLst>
            </p:nvPr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6" name="Rectangle 787"/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7" name="Freeform 788"/>
            <p:cNvSpPr/>
            <p:nvPr>
              <p:custDataLst>
                <p:tags r:id="rId163"/>
              </p:custDataLst>
            </p:nvPr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8" name="Freeform 789"/>
            <p:cNvSpPr/>
            <p:nvPr>
              <p:custDataLst>
                <p:tags r:id="rId164"/>
              </p:custDataLst>
            </p:nvPr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99" name="Freeform 790"/>
            <p:cNvSpPr/>
            <p:nvPr>
              <p:custDataLst>
                <p:tags r:id="rId165"/>
              </p:custDataLst>
            </p:nvPr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00" name="Freeform 791"/>
            <p:cNvSpPr/>
            <p:nvPr>
              <p:custDataLst>
                <p:tags r:id="rId166"/>
              </p:custDataLst>
            </p:nvPr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01" name="Freeform 792"/>
            <p:cNvSpPr/>
            <p:nvPr>
              <p:custDataLst>
                <p:tags r:id="rId167"/>
              </p:custDataLst>
            </p:nvPr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02" name="Freeform 793"/>
            <p:cNvSpPr/>
            <p:nvPr>
              <p:custDataLst>
                <p:tags r:id="rId168"/>
              </p:custDataLst>
            </p:nvPr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03" name="Freeform 794"/>
            <p:cNvSpPr/>
            <p:nvPr>
              <p:custDataLst>
                <p:tags r:id="rId169"/>
              </p:custDataLst>
            </p:nvPr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04" name="Freeform 795"/>
            <p:cNvSpPr/>
            <p:nvPr>
              <p:custDataLst>
                <p:tags r:id="rId170"/>
              </p:custDataLst>
            </p:nvPr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05" name="Freeform 796"/>
            <p:cNvSpPr/>
            <p:nvPr>
              <p:custDataLst>
                <p:tags r:id="rId171"/>
              </p:custDataLst>
            </p:nvPr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7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7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9" name="副标题 2"/>
          <p:cNvSpPr>
            <a:spLocks noGrp="1"/>
          </p:cNvSpPr>
          <p:nvPr>
            <p:ph type="subTitle" idx="1" hasCustomPrompt="1"/>
            <p:custDataLst>
              <p:tags r:id="rId175"/>
            </p:custDataLst>
          </p:nvPr>
        </p:nvSpPr>
        <p:spPr>
          <a:xfrm>
            <a:off x="884147" y="2451918"/>
            <a:ext cx="529440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80" name="标题 1"/>
          <p:cNvSpPr>
            <a:spLocks noGrp="1"/>
          </p:cNvSpPr>
          <p:nvPr>
            <p:ph type="ctrTitle" hasCustomPrompt="1"/>
            <p:custDataLst>
              <p:tags r:id="rId176"/>
            </p:custDataLst>
          </p:nvPr>
        </p:nvSpPr>
        <p:spPr>
          <a:xfrm>
            <a:off x="884147" y="1165833"/>
            <a:ext cx="5294403" cy="1226299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81" name="文本占位符 13"/>
          <p:cNvSpPr>
            <a:spLocks noGrp="1"/>
          </p:cNvSpPr>
          <p:nvPr>
            <p:ph type="body" sz="quarter" idx="13" hasCustomPrompt="1"/>
            <p:custDataLst>
              <p:tags r:id="rId177"/>
            </p:custDataLst>
          </p:nvPr>
        </p:nvSpPr>
        <p:spPr>
          <a:xfrm>
            <a:off x="884147" y="3460110"/>
            <a:ext cx="2179639" cy="396000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1800" b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82" name="文本占位符 2"/>
          <p:cNvSpPr>
            <a:spLocks noGrp="1"/>
          </p:cNvSpPr>
          <p:nvPr>
            <p:ph type="body" sz="quarter" idx="14" hasCustomPrompt="1"/>
            <p:custDataLst>
              <p:tags r:id="rId178"/>
            </p:custDataLst>
          </p:nvPr>
        </p:nvSpPr>
        <p:spPr>
          <a:xfrm>
            <a:off x="883753" y="3938351"/>
            <a:ext cx="2182665" cy="396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7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342997" y="318150"/>
            <a:ext cx="11506005" cy="622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1" name="组合 350"/>
          <p:cNvGrpSpPr/>
          <p:nvPr>
            <p:custDataLst>
              <p:tags r:id="rId3"/>
            </p:custDataLst>
          </p:nvPr>
        </p:nvGrpSpPr>
        <p:grpSpPr>
          <a:xfrm rot="5913947">
            <a:off x="67954" y="66627"/>
            <a:ext cx="975990" cy="977432"/>
            <a:chOff x="5703964" y="1796256"/>
            <a:chExt cx="485799" cy="486517"/>
          </a:xfrm>
        </p:grpSpPr>
        <p:sp>
          <p:nvSpPr>
            <p:cNvPr id="324" name="Freeform 773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5729042" y="1822051"/>
              <a:ext cx="460721" cy="460722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5" name="Freeform 774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5729042" y="1921646"/>
              <a:ext cx="359692" cy="360409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6" name="Freeform 775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5703964" y="1796256"/>
              <a:ext cx="475052" cy="475768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7" name="Freeform 77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5739790" y="1832798"/>
              <a:ext cx="64487" cy="64487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8" name="Freeform 777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5739790" y="1832798"/>
              <a:ext cx="64487" cy="64487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9" name="Freeform 77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739790" y="1846412"/>
              <a:ext cx="43708" cy="5087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0" name="Freeform 779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5739790" y="1846412"/>
              <a:ext cx="43708" cy="5087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11"/>
            </p:custDataLst>
          </p:nvPr>
        </p:nvGrpSpPr>
        <p:grpSpPr>
          <a:xfrm>
            <a:off x="9764485" y="5398397"/>
            <a:ext cx="2312833" cy="1461190"/>
            <a:chOff x="5208588" y="2547938"/>
            <a:chExt cx="6824663" cy="4311650"/>
          </a:xfrm>
        </p:grpSpPr>
        <p:sp>
          <p:nvSpPr>
            <p:cNvPr id="9" name="Rectangle 62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Rectangle 629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Rectangle 630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Rectangle 631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Rectangle 63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Rectangle 63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Freeform 634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635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Rectangle 636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Freeform 637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638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639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640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641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Rectangle 642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Rectangle 643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Freeform 644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Freeform 645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Freeform 646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Freeform 647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Freeform 648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649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Freeform 650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Freeform 651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652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Freeform 653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654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Freeform 655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Freeform 656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Freeform 657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Freeform 658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Freeform 659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Freeform 660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Freeform 661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Freeform 662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Freeform 663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Freeform 664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Freeform 665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Freeform 666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Freeform 667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Freeform 668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669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Freeform 670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Freeform 671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Freeform 672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" name="Freeform 673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Freeform 674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Freeform 675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Freeform 676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Freeform 677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" name="Freeform 678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Freeform 679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Freeform 680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Freeform 681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Freeform 682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" name="Freeform 683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Freeform 684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Freeform 685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Freeform 686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" name="Freeform 687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Freeform 688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Freeform 689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Freeform 690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Freeform 691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Freeform 692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693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Freeform 694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Freeform 695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696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Freeform 697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Freeform 698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" name="Freeform 699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" name="Freeform 700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701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Freeform 702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Freeform 703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5" name="Freeform 704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Freeform 705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7" name="Freeform 706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8" name="Freeform 707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Freeform 708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Freeform 709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1" name="Freeform 710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Freeform 711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Freeform 712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Freeform 713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Freeform 714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Freeform 715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Freeform 716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Freeform 717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9" name="Freeform 718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0" name="Freeform 719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Freeform 720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2" name="Freeform 721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3" name="Freeform 722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" name="Freeform 723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Freeform 724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Freeform 725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7" name="Freeform 726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Freeform 727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9" name="Freeform 728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0" name="Freeform 729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Freeform 730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2" name="Freeform 731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3" name="Freeform 732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Freeform 733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5" name="Freeform 734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6" name="Freeform 735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Freeform 736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8" name="Freeform 737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9" name="Freeform 738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0" name="Freeform 739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1" name="Freeform 740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2" name="Freeform 741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3" name="Freeform 742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4" name="Freeform 743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5" name="Freeform 744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6" name="Freeform 745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7" name="Freeform 746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8" name="Freeform 747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9" name="Freeform 748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0" name="Freeform 749"/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1" name="Freeform 750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2" name="Rectangle 751"/>
            <p:cNvSpPr>
              <a:spLocks noChangeArrowheads="1"/>
            </p:cNvSpPr>
            <p:nvPr>
              <p:custDataLst>
                <p:tags r:id="rId135"/>
              </p:custDataLst>
            </p:nvPr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3" name="Freeform 752"/>
            <p:cNvSpPr>
              <a:spLocks noEditPoints="1"/>
            </p:cNvSpPr>
            <p:nvPr>
              <p:custDataLst>
                <p:tags r:id="rId136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4" name="Freeform 753"/>
            <p:cNvSpPr>
              <a:spLocks noEditPoints="1"/>
            </p:cNvSpPr>
            <p:nvPr>
              <p:custDataLst>
                <p:tags r:id="rId137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5" name="Freeform 754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6" name="Freeform 755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" name="Rectangle 756"/>
            <p:cNvSpPr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8" name="Rectangle 757"/>
            <p:cNvSpPr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9" name="Freeform 758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0" name="Freeform 759"/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1" name="Rectangle 760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2" name="Freeform 761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3" name="Freeform 762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4" name="Freeform 763"/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5" name="Freeform 764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Rectangle 765"/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299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7" name="Rectangle 766"/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5B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8" name="Rectangle 767"/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9" name="Rectangle 768"/>
            <p:cNvSpPr>
              <a:spLocks noChangeArrowheads="1"/>
            </p:cNvSpPr>
            <p:nvPr>
              <p:custDataLst>
                <p:tags r:id="rId152"/>
              </p:custDataLst>
            </p:nvPr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0" name="Freeform 769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1" name="Freeform 770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2" name="Rectangle 771"/>
            <p:cNvSpPr>
              <a:spLocks noChangeArrowheads="1"/>
            </p:cNvSpPr>
            <p:nvPr>
              <p:custDataLst>
                <p:tags r:id="rId155"/>
              </p:custDataLst>
            </p:nvPr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3" name="Rectangle 772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4" name="Freeform 773"/>
            <p:cNvSpPr>
              <a:spLocks noEditPoints="1"/>
            </p:cNvSpPr>
            <p:nvPr>
              <p:custDataLst>
                <p:tags r:id="rId157"/>
              </p:custDataLst>
            </p:nvPr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5" name="Freeform 774"/>
            <p:cNvSpPr>
              <a:spLocks noEditPoints="1"/>
            </p:cNvSpPr>
            <p:nvPr>
              <p:custDataLst>
                <p:tags r:id="rId158"/>
              </p:custDataLst>
            </p:nvPr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6" name="Freeform 775"/>
            <p:cNvSpPr>
              <a:spLocks noEditPoints="1"/>
            </p:cNvSpPr>
            <p:nvPr>
              <p:custDataLst>
                <p:tags r:id="rId159"/>
              </p:custDataLst>
            </p:nvPr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7" name="Freeform 776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8" name="Freeform 777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9" name="Freeform 778"/>
            <p:cNvSpPr>
              <a:spLocks noEditPoints="1"/>
            </p:cNvSpPr>
            <p:nvPr>
              <p:custDataLst>
                <p:tags r:id="rId162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0" name="Freeform 779"/>
            <p:cNvSpPr>
              <a:spLocks noEditPoints="1"/>
            </p:cNvSpPr>
            <p:nvPr>
              <p:custDataLst>
                <p:tags r:id="rId163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1" name="Rectangle 780"/>
            <p:cNvSpPr>
              <a:spLocks noChangeArrowheads="1"/>
            </p:cNvSpPr>
            <p:nvPr>
              <p:custDataLst>
                <p:tags r:id="rId164"/>
              </p:custDataLst>
            </p:nvPr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2" name="Rectangle 781"/>
            <p:cNvSpPr>
              <a:spLocks noChangeArrowheads="1"/>
            </p:cNvSpPr>
            <p:nvPr>
              <p:custDataLst>
                <p:tags r:id="rId165"/>
              </p:custDataLst>
            </p:nvPr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3" name="Rectangle 782"/>
            <p:cNvSpPr>
              <a:spLocks noChangeArrowheads="1"/>
            </p:cNvSpPr>
            <p:nvPr>
              <p:custDataLst>
                <p:tags r:id="rId166"/>
              </p:custDataLst>
            </p:nvPr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4" name="Rectangle 783"/>
            <p:cNvSpPr>
              <a:spLocks noChangeArrowheads="1"/>
            </p:cNvSpPr>
            <p:nvPr>
              <p:custDataLst>
                <p:tags r:id="rId167"/>
              </p:custDataLst>
            </p:nvPr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5" name="Freeform 784"/>
            <p:cNvSpPr>
              <a:spLocks noEditPoints="1"/>
            </p:cNvSpPr>
            <p:nvPr>
              <p:custDataLst>
                <p:tags r:id="rId168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6" name="Freeform 785"/>
            <p:cNvSpPr>
              <a:spLocks noEditPoints="1"/>
            </p:cNvSpPr>
            <p:nvPr>
              <p:custDataLst>
                <p:tags r:id="rId169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7" name="Rectangle 786"/>
            <p:cNvSpPr>
              <a:spLocks noChangeArrowheads="1"/>
            </p:cNvSpPr>
            <p:nvPr>
              <p:custDataLst>
                <p:tags r:id="rId170"/>
              </p:custDataLst>
            </p:nvPr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8" name="Rectangle 787"/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9" name="Freeform 788"/>
            <p:cNvSpPr/>
            <p:nvPr>
              <p:custDataLst>
                <p:tags r:id="rId172"/>
              </p:custDataLst>
            </p:nvPr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0" name="Freeform 789"/>
            <p:cNvSpPr/>
            <p:nvPr>
              <p:custDataLst>
                <p:tags r:id="rId173"/>
              </p:custDataLst>
            </p:nvPr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1" name="Freeform 790"/>
            <p:cNvSpPr/>
            <p:nvPr>
              <p:custDataLst>
                <p:tags r:id="rId174"/>
              </p:custDataLst>
            </p:nvPr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2" name="Freeform 791"/>
            <p:cNvSpPr/>
            <p:nvPr>
              <p:custDataLst>
                <p:tags r:id="rId175"/>
              </p:custDataLst>
            </p:nvPr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3" name="Freeform 792"/>
            <p:cNvSpPr/>
            <p:nvPr>
              <p:custDataLst>
                <p:tags r:id="rId176"/>
              </p:custDataLst>
            </p:nvPr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4" name="Freeform 793"/>
            <p:cNvSpPr/>
            <p:nvPr>
              <p:custDataLst>
                <p:tags r:id="rId177"/>
              </p:custDataLst>
            </p:nvPr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5" name="Freeform 794"/>
            <p:cNvSpPr/>
            <p:nvPr>
              <p:custDataLst>
                <p:tags r:id="rId178"/>
              </p:custDataLst>
            </p:nvPr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6" name="Freeform 795"/>
            <p:cNvSpPr/>
            <p:nvPr>
              <p:custDataLst>
                <p:tags r:id="rId179"/>
              </p:custDataLst>
            </p:nvPr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7" name="Freeform 796"/>
            <p:cNvSpPr/>
            <p:nvPr>
              <p:custDataLst>
                <p:tags r:id="rId180"/>
              </p:custDataLst>
            </p:nvPr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81"/>
            </p:custDataLst>
          </p:nvPr>
        </p:nvSpPr>
        <p:spPr>
          <a:xfrm>
            <a:off x="876000" y="334800"/>
            <a:ext cx="10440000" cy="13680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82"/>
            </p:custDataLst>
          </p:nvPr>
        </p:nvSpPr>
        <p:spPr>
          <a:xfrm>
            <a:off x="876000" y="1852295"/>
            <a:ext cx="10440000" cy="43200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8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8" name="KSO_TEMPLATE" hidden="1"/>
          <p:cNvSpPr/>
          <p:nvPr>
            <p:custDataLst>
              <p:tags r:id="rId18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31850" y="698500"/>
            <a:ext cx="10528300" cy="546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75" name="组合 474"/>
          <p:cNvGrpSpPr/>
          <p:nvPr>
            <p:custDataLst>
              <p:tags r:id="rId3"/>
            </p:custDataLst>
          </p:nvPr>
        </p:nvGrpSpPr>
        <p:grpSpPr>
          <a:xfrm>
            <a:off x="6819900" y="3565924"/>
            <a:ext cx="5213351" cy="3293664"/>
            <a:chOff x="5208588" y="2547938"/>
            <a:chExt cx="6824663" cy="4311650"/>
          </a:xfrm>
        </p:grpSpPr>
        <p:sp>
          <p:nvSpPr>
            <p:cNvPr id="476" name="Rectangle 628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1280775" y="5934075"/>
              <a:ext cx="314325" cy="9255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7" name="Rectangle 62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646738" y="5921375"/>
              <a:ext cx="314325" cy="938213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8" name="Rectangle 63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46738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9" name="Rectangle 63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1280775" y="5921375"/>
              <a:ext cx="314325" cy="204788"/>
            </a:xfrm>
            <a:prstGeom prst="rect">
              <a:avLst/>
            </a:prstGeom>
            <a:solidFill>
              <a:srgbClr val="5B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0" name="Rectangle 63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208588" y="5824538"/>
              <a:ext cx="6824663" cy="193675"/>
            </a:xfrm>
            <a:prstGeom prst="rect">
              <a:avLst/>
            </a:prstGeom>
            <a:solidFill>
              <a:srgbClr val="AA8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1" name="Rectangle 63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208588" y="5921375"/>
              <a:ext cx="6824663" cy="96838"/>
            </a:xfrm>
            <a:prstGeom prst="rect">
              <a:avLst/>
            </a:prstGeom>
            <a:solidFill>
              <a:srgbClr val="7C6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2" name="Freeform 634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3" name="Freeform 635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4" name="Rectangle 63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5" name="Freeform 637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6" name="Freeform 638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7" name="Freeform 639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8" name="Freeform 640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9" name="Freeform 641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0" name="Rectangle 64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1" name="Rectangle 643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2" name="Freeform 644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3" name="Freeform 645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4" name="Freeform 646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5" name="Freeform 647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6" name="Freeform 648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7" name="Freeform 649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8" name="Freeform 650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9" name="Freeform 651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0" name="Freeform 652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1" name="Freeform 653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2" name="Freeform 654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3" name="Freeform 655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4" name="Freeform 656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5" name="Freeform 657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6" name="Freeform 658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7" name="Freeform 659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8" name="Freeform 660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9" name="Freeform 661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0" name="Freeform 662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1" name="Freeform 663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2" name="Freeform 664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3" name="Freeform 665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4" name="Freeform 666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5" name="Freeform 667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6" name="Freeform 668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7" name="Freeform 669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8" name="Freeform 670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9" name="Freeform 671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0" name="Freeform 672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1" name="Freeform 673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2" name="Freeform 674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3" name="Freeform 675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4" name="Freeform 676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5" name="Freeform 677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6" name="Freeform 678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7" name="Freeform 679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8" name="Freeform 680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9" name="Freeform 681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0" name="Freeform 682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1" name="Freeform 683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2" name="Freeform 684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3" name="Freeform 685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4" name="Freeform 686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5" name="Freeform 687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6" name="Freeform 688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7" name="Freeform 689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8" name="Freeform 690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9" name="Freeform 691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0" name="Freeform 692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1" name="Freeform 693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2" name="Freeform 694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3" name="Freeform 695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4" name="Freeform 696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5" name="Freeform 697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6" name="Freeform 698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7" name="Freeform 699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8" name="Freeform 700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9" name="Freeform 701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0" name="Freeform 702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1" name="Freeform 703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2" name="Freeform 704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3" name="Freeform 705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4" name="Freeform 706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5" name="Freeform 707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6" name="Freeform 708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7" name="Freeform 709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8" name="Freeform 710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9" name="Freeform 711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0" name="Freeform 712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1" name="Freeform 713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2" name="Freeform 714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3" name="Freeform 715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4" name="Freeform 716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5" name="Freeform 717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6" name="Freeform 718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7" name="Freeform 719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8" name="Freeform 720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9" name="Freeform 721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0" name="Freeform 722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1" name="Freeform 723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2" name="Freeform 724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3" name="Freeform 725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4" name="Freeform 726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5" name="Freeform 727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6" name="Freeform 728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7" name="Freeform 729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8" name="Freeform 730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9" name="Freeform 731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0" name="Freeform 732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1" name="Freeform 733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2" name="Freeform 734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3" name="Freeform 735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4" name="Freeform 736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5" name="Freeform 737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6" name="Freeform 738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7" name="Freeform 739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8" name="Freeform 740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9" name="Freeform 741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0" name="Freeform 742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1" name="Freeform 743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2" name="Freeform 744"/>
            <p:cNvSpPr>
              <a:spLocks noEditPoints="1"/>
            </p:cNvSpPr>
            <p:nvPr>
              <p:custDataLst>
                <p:tags r:id="rId120"/>
              </p:custDataLst>
            </p:nvPr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3" name="Freeform 745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4" name="Freeform 746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5" name="Freeform 747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6" name="Freeform 748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7" name="Freeform 749"/>
            <p:cNvSpPr>
              <a:spLocks noEditPoints="1"/>
            </p:cNvSpPr>
            <p:nvPr>
              <p:custDataLst>
                <p:tags r:id="rId125"/>
              </p:custDataLst>
            </p:nvPr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8" name="Freeform 750"/>
            <p:cNvSpPr>
              <a:spLocks noEditPoints="1"/>
            </p:cNvSpPr>
            <p:nvPr>
              <p:custDataLst>
                <p:tags r:id="rId126"/>
              </p:custDataLst>
            </p:nvPr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99" name="Rectangle 751"/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0" name="Freeform 752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1" name="Freeform 753"/>
            <p:cNvSpPr>
              <a:spLocks noEditPoints="1"/>
            </p:cNvSpPr>
            <p:nvPr>
              <p:custDataLst>
                <p:tags r:id="rId129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2" name="Freeform 754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3" name="Freeform 755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4" name="Rectangle 756"/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5" name="Rectangle 757"/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6" name="Freeform 758"/>
            <p:cNvSpPr>
              <a:spLocks noEditPoints="1"/>
            </p:cNvSpPr>
            <p:nvPr>
              <p:custDataLst>
                <p:tags r:id="rId134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7" name="Freeform 759"/>
            <p:cNvSpPr>
              <a:spLocks noEditPoints="1"/>
            </p:cNvSpPr>
            <p:nvPr>
              <p:custDataLst>
                <p:tags r:id="rId135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8" name="Rectangle 760"/>
            <p:cNvSpPr>
              <a:spLocks noChangeArrowheads="1"/>
            </p:cNvSpPr>
            <p:nvPr>
              <p:custDataLst>
                <p:tags r:id="rId136"/>
              </p:custDataLst>
            </p:nvPr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9" name="Freeform 761"/>
            <p:cNvSpPr>
              <a:spLocks noEditPoints="1"/>
            </p:cNvSpPr>
            <p:nvPr>
              <p:custDataLst>
                <p:tags r:id="rId137"/>
              </p:custDataLst>
            </p:nvPr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0" name="Freeform 762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1" name="Freeform 763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2" name="Freeform 764"/>
            <p:cNvSpPr>
              <a:spLocks noEditPoints="1"/>
            </p:cNvSpPr>
            <p:nvPr>
              <p:custDataLst>
                <p:tags r:id="rId140"/>
              </p:custDataLst>
            </p:nvPr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3" name="Rectangle 765"/>
            <p:cNvSpPr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299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4" name="Rectangle 766"/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5B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5" name="Rectangle 767"/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6" name="Rectangle 768"/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7" name="Freeform 769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8" name="Freeform 770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9" name="Rectangle 771"/>
            <p:cNvSpPr>
              <a:spLocks noChangeArrowheads="1"/>
            </p:cNvSpPr>
            <p:nvPr>
              <p:custDataLst>
                <p:tags r:id="rId147"/>
              </p:custDataLst>
            </p:nvPr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0" name="Rectangle 772"/>
            <p:cNvSpPr>
              <a:spLocks noChangeArrowheads="1"/>
            </p:cNvSpPr>
            <p:nvPr>
              <p:custDataLst>
                <p:tags r:id="rId148"/>
              </p:custDataLst>
            </p:nvPr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1" name="Freeform 773"/>
            <p:cNvSpPr>
              <a:spLocks noEditPoints="1"/>
            </p:cNvSpPr>
            <p:nvPr>
              <p:custDataLst>
                <p:tags r:id="rId149"/>
              </p:custDataLst>
            </p:nvPr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2" name="Freeform 774"/>
            <p:cNvSpPr>
              <a:spLocks noEditPoints="1"/>
            </p:cNvSpPr>
            <p:nvPr>
              <p:custDataLst>
                <p:tags r:id="rId150"/>
              </p:custDataLst>
            </p:nvPr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3" name="Freeform 775"/>
            <p:cNvSpPr>
              <a:spLocks noEditPoints="1"/>
            </p:cNvSpPr>
            <p:nvPr>
              <p:custDataLst>
                <p:tags r:id="rId151"/>
              </p:custDataLst>
            </p:nvPr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4" name="Freeform 776"/>
            <p:cNvSpPr>
              <a:spLocks noEditPoints="1"/>
            </p:cNvSpPr>
            <p:nvPr>
              <p:custDataLst>
                <p:tags r:id="rId152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5" name="Freeform 777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6" name="Freeform 778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7" name="Freeform 779"/>
            <p:cNvSpPr>
              <a:spLocks noEditPoints="1"/>
            </p:cNvSpPr>
            <p:nvPr>
              <p:custDataLst>
                <p:tags r:id="rId155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8" name="Rectangle 780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9" name="Rectangle 781"/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0" name="Rectangle 782"/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1" name="Rectangle 783"/>
            <p:cNvSpPr>
              <a:spLocks noChangeArrowheads="1"/>
            </p:cNvSpPr>
            <p:nvPr>
              <p:custDataLst>
                <p:tags r:id="rId159"/>
              </p:custDataLst>
            </p:nvPr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2" name="Freeform 784"/>
            <p:cNvSpPr>
              <a:spLocks noEditPoints="1"/>
            </p:cNvSpPr>
            <p:nvPr>
              <p:custDataLst>
                <p:tags r:id="rId160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3" name="Freeform 785"/>
            <p:cNvSpPr>
              <a:spLocks noEditPoints="1"/>
            </p:cNvSpPr>
            <p:nvPr>
              <p:custDataLst>
                <p:tags r:id="rId161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4" name="Rectangle 786"/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5" name="Rectangle 787"/>
            <p:cNvSpPr>
              <a:spLocks noChangeArrowheads="1"/>
            </p:cNvSpPr>
            <p:nvPr>
              <p:custDataLst>
                <p:tags r:id="rId163"/>
              </p:custDataLst>
            </p:nvPr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6" name="Freeform 788"/>
            <p:cNvSpPr/>
            <p:nvPr>
              <p:custDataLst>
                <p:tags r:id="rId164"/>
              </p:custDataLst>
            </p:nvPr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7" name="Freeform 789"/>
            <p:cNvSpPr/>
            <p:nvPr>
              <p:custDataLst>
                <p:tags r:id="rId165"/>
              </p:custDataLst>
            </p:nvPr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8" name="Freeform 790"/>
            <p:cNvSpPr/>
            <p:nvPr>
              <p:custDataLst>
                <p:tags r:id="rId166"/>
              </p:custDataLst>
            </p:nvPr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9" name="Freeform 791"/>
            <p:cNvSpPr/>
            <p:nvPr>
              <p:custDataLst>
                <p:tags r:id="rId167"/>
              </p:custDataLst>
            </p:nvPr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0" name="Freeform 792"/>
            <p:cNvSpPr/>
            <p:nvPr>
              <p:custDataLst>
                <p:tags r:id="rId168"/>
              </p:custDataLst>
            </p:nvPr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1" name="Freeform 793"/>
            <p:cNvSpPr/>
            <p:nvPr>
              <p:custDataLst>
                <p:tags r:id="rId169"/>
              </p:custDataLst>
            </p:nvPr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2" name="Freeform 794"/>
            <p:cNvSpPr/>
            <p:nvPr>
              <p:custDataLst>
                <p:tags r:id="rId170"/>
              </p:custDataLst>
            </p:nvPr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3" name="Freeform 795"/>
            <p:cNvSpPr/>
            <p:nvPr>
              <p:custDataLst>
                <p:tags r:id="rId171"/>
              </p:custDataLst>
            </p:nvPr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44" name="Freeform 796"/>
            <p:cNvSpPr/>
            <p:nvPr>
              <p:custDataLst>
                <p:tags r:id="rId172"/>
              </p:custDataLst>
            </p:nvPr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7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9" name="文本占位符 2"/>
          <p:cNvSpPr>
            <a:spLocks noGrp="1"/>
          </p:cNvSpPr>
          <p:nvPr>
            <p:ph type="body" idx="1" hasCustomPrompt="1"/>
            <p:custDataLst>
              <p:tags r:id="rId176"/>
            </p:custDataLst>
          </p:nvPr>
        </p:nvSpPr>
        <p:spPr>
          <a:xfrm>
            <a:off x="1444953" y="4484436"/>
            <a:ext cx="5419185" cy="96958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80" name="标题 1"/>
          <p:cNvSpPr>
            <a:spLocks noGrp="1"/>
          </p:cNvSpPr>
          <p:nvPr>
            <p:ph type="title" hasCustomPrompt="1"/>
            <p:custDataLst>
              <p:tags r:id="rId177"/>
            </p:custDataLst>
          </p:nvPr>
        </p:nvSpPr>
        <p:spPr>
          <a:xfrm>
            <a:off x="1444953" y="3605757"/>
            <a:ext cx="5419185" cy="832642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6" name="KSO_TEMPLATE" hidden="1"/>
          <p:cNvSpPr/>
          <p:nvPr>
            <p:custDataLst>
              <p:tags r:id="rId17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74712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8600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10440000" cy="1368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74713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74712" y="2716271"/>
            <a:ext cx="5112000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5764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5760" y="2716271"/>
            <a:ext cx="5112001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4176000" cy="1620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93525" y="334800"/>
            <a:ext cx="6120000" cy="583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74800" y="2111473"/>
            <a:ext cx="4176000" cy="4053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795909" y="333375"/>
            <a:ext cx="1512000" cy="5832000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74800" y="334800"/>
            <a:ext cx="8784000" cy="58320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74713" y="333375"/>
            <a:ext cx="10440000" cy="58324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组合 664"/>
          <p:cNvGrpSpPr/>
          <p:nvPr>
            <p:custDataLst>
              <p:tags r:id="rId2"/>
            </p:custDataLst>
          </p:nvPr>
        </p:nvGrpSpPr>
        <p:grpSpPr>
          <a:xfrm>
            <a:off x="3941650" y="1261176"/>
            <a:ext cx="4308700" cy="2229383"/>
            <a:chOff x="5434013" y="2547938"/>
            <a:chExt cx="6335713" cy="3278188"/>
          </a:xfrm>
        </p:grpSpPr>
        <p:sp>
          <p:nvSpPr>
            <p:cNvPr id="672" name="Freeform 634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close/>
                  <a:moveTo>
                    <a:pt x="1208" y="1205"/>
                  </a:moveTo>
                  <a:lnTo>
                    <a:pt x="1208" y="1205"/>
                  </a:lnTo>
                  <a:close/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3" name="Freeform 635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383338" y="3911600"/>
              <a:ext cx="1917700" cy="1912938"/>
            </a:xfrm>
            <a:custGeom>
              <a:avLst/>
              <a:gdLst>
                <a:gd name="T0" fmla="*/ 1208 w 1208"/>
                <a:gd name="T1" fmla="*/ 1205 h 1205"/>
                <a:gd name="T2" fmla="*/ 0 w 1208"/>
                <a:gd name="T3" fmla="*/ 1205 h 1205"/>
                <a:gd name="T4" fmla="*/ 0 w 1208"/>
                <a:gd name="T5" fmla="*/ 362 h 1205"/>
                <a:gd name="T6" fmla="*/ 604 w 1208"/>
                <a:gd name="T7" fmla="*/ 0 h 1205"/>
                <a:gd name="T8" fmla="*/ 1208 w 1208"/>
                <a:gd name="T9" fmla="*/ 362 h 1205"/>
                <a:gd name="T10" fmla="*/ 1208 w 1208"/>
                <a:gd name="T11" fmla="*/ 1205 h 1205"/>
                <a:gd name="T12" fmla="*/ 1208 w 1208"/>
                <a:gd name="T13" fmla="*/ 1205 h 1205"/>
                <a:gd name="T14" fmla="*/ 1208 w 1208"/>
                <a:gd name="T15" fmla="*/ 1205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1205">
                  <a:moveTo>
                    <a:pt x="1208" y="1205"/>
                  </a:moveTo>
                  <a:lnTo>
                    <a:pt x="0" y="1205"/>
                  </a:lnTo>
                  <a:lnTo>
                    <a:pt x="0" y="362"/>
                  </a:lnTo>
                  <a:lnTo>
                    <a:pt x="604" y="0"/>
                  </a:lnTo>
                  <a:lnTo>
                    <a:pt x="1208" y="362"/>
                  </a:lnTo>
                  <a:lnTo>
                    <a:pt x="1208" y="1205"/>
                  </a:lnTo>
                  <a:moveTo>
                    <a:pt x="1208" y="1205"/>
                  </a:moveTo>
                  <a:lnTo>
                    <a:pt x="1208" y="1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4" name="Rectangle 636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750050" y="4295775"/>
              <a:ext cx="1223963" cy="1225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5" name="Freeform 637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close/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close/>
                  <a:moveTo>
                    <a:pt x="652" y="422"/>
                  </a:moveTo>
                  <a:lnTo>
                    <a:pt x="652" y="422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6" name="Freeform 638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383338" y="4486275"/>
              <a:ext cx="1917700" cy="1338263"/>
            </a:xfrm>
            <a:custGeom>
              <a:avLst/>
              <a:gdLst>
                <a:gd name="T0" fmla="*/ 557 w 1208"/>
                <a:gd name="T1" fmla="*/ 422 h 843"/>
                <a:gd name="T2" fmla="*/ 0 w 1208"/>
                <a:gd name="T3" fmla="*/ 843 h 843"/>
                <a:gd name="T4" fmla="*/ 0 w 1208"/>
                <a:gd name="T5" fmla="*/ 0 h 843"/>
                <a:gd name="T6" fmla="*/ 557 w 1208"/>
                <a:gd name="T7" fmla="*/ 422 h 843"/>
                <a:gd name="T8" fmla="*/ 652 w 1208"/>
                <a:gd name="T9" fmla="*/ 422 h 843"/>
                <a:gd name="T10" fmla="*/ 1208 w 1208"/>
                <a:gd name="T11" fmla="*/ 843 h 843"/>
                <a:gd name="T12" fmla="*/ 1208 w 1208"/>
                <a:gd name="T13" fmla="*/ 0 h 843"/>
                <a:gd name="T14" fmla="*/ 652 w 1208"/>
                <a:gd name="T15" fmla="*/ 422 h 843"/>
                <a:gd name="T16" fmla="*/ 652 w 1208"/>
                <a:gd name="T17" fmla="*/ 422 h 843"/>
                <a:gd name="T18" fmla="*/ 652 w 1208"/>
                <a:gd name="T19" fmla="*/ 422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8" h="843">
                  <a:moveTo>
                    <a:pt x="557" y="422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557" y="422"/>
                  </a:lnTo>
                  <a:moveTo>
                    <a:pt x="652" y="422"/>
                  </a:moveTo>
                  <a:lnTo>
                    <a:pt x="1208" y="843"/>
                  </a:lnTo>
                  <a:lnTo>
                    <a:pt x="1208" y="0"/>
                  </a:lnTo>
                  <a:lnTo>
                    <a:pt x="652" y="422"/>
                  </a:lnTo>
                  <a:moveTo>
                    <a:pt x="652" y="422"/>
                  </a:moveTo>
                  <a:lnTo>
                    <a:pt x="652" y="4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7" name="Freeform 639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close/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close/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close/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close/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close/>
                  <a:moveTo>
                    <a:pt x="312" y="219"/>
                  </a:moveTo>
                  <a:lnTo>
                    <a:pt x="312" y="21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8" name="Freeform 640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6383338" y="4432300"/>
              <a:ext cx="1917700" cy="1392238"/>
            </a:xfrm>
            <a:custGeom>
              <a:avLst/>
              <a:gdLst>
                <a:gd name="T0" fmla="*/ 1208 w 1208"/>
                <a:gd name="T1" fmla="*/ 877 h 877"/>
                <a:gd name="T2" fmla="*/ 0 w 1208"/>
                <a:gd name="T3" fmla="*/ 877 h 877"/>
                <a:gd name="T4" fmla="*/ 604 w 1208"/>
                <a:gd name="T5" fmla="*/ 420 h 877"/>
                <a:gd name="T6" fmla="*/ 1208 w 1208"/>
                <a:gd name="T7" fmla="*/ 877 h 877"/>
                <a:gd name="T8" fmla="*/ 312 w 1208"/>
                <a:gd name="T9" fmla="*/ 0 h 877"/>
                <a:gd name="T10" fmla="*/ 557 w 1208"/>
                <a:gd name="T11" fmla="*/ 0 h 877"/>
                <a:gd name="T12" fmla="*/ 557 w 1208"/>
                <a:gd name="T13" fmla="*/ 34 h 877"/>
                <a:gd name="T14" fmla="*/ 312 w 1208"/>
                <a:gd name="T15" fmla="*/ 34 h 877"/>
                <a:gd name="T16" fmla="*/ 312 w 1208"/>
                <a:gd name="T17" fmla="*/ 0 h 877"/>
                <a:gd name="T18" fmla="*/ 312 w 1208"/>
                <a:gd name="T19" fmla="*/ 74 h 877"/>
                <a:gd name="T20" fmla="*/ 636 w 1208"/>
                <a:gd name="T21" fmla="*/ 74 h 877"/>
                <a:gd name="T22" fmla="*/ 636 w 1208"/>
                <a:gd name="T23" fmla="*/ 108 h 877"/>
                <a:gd name="T24" fmla="*/ 312 w 1208"/>
                <a:gd name="T25" fmla="*/ 108 h 877"/>
                <a:gd name="T26" fmla="*/ 312 w 1208"/>
                <a:gd name="T27" fmla="*/ 74 h 877"/>
                <a:gd name="T28" fmla="*/ 312 w 1208"/>
                <a:gd name="T29" fmla="*/ 149 h 877"/>
                <a:gd name="T30" fmla="*/ 636 w 1208"/>
                <a:gd name="T31" fmla="*/ 149 h 877"/>
                <a:gd name="T32" fmla="*/ 636 w 1208"/>
                <a:gd name="T33" fmla="*/ 183 h 877"/>
                <a:gd name="T34" fmla="*/ 312 w 1208"/>
                <a:gd name="T35" fmla="*/ 183 h 877"/>
                <a:gd name="T36" fmla="*/ 312 w 1208"/>
                <a:gd name="T37" fmla="*/ 149 h 877"/>
                <a:gd name="T38" fmla="*/ 312 w 1208"/>
                <a:gd name="T39" fmla="*/ 219 h 877"/>
                <a:gd name="T40" fmla="*/ 814 w 1208"/>
                <a:gd name="T41" fmla="*/ 219 h 877"/>
                <a:gd name="T42" fmla="*/ 814 w 1208"/>
                <a:gd name="T43" fmla="*/ 253 h 877"/>
                <a:gd name="T44" fmla="*/ 312 w 1208"/>
                <a:gd name="T45" fmla="*/ 253 h 877"/>
                <a:gd name="T46" fmla="*/ 312 w 1208"/>
                <a:gd name="T47" fmla="*/ 219 h 877"/>
                <a:gd name="T48" fmla="*/ 312 w 1208"/>
                <a:gd name="T49" fmla="*/ 219 h 877"/>
                <a:gd name="T50" fmla="*/ 312 w 1208"/>
                <a:gd name="T51" fmla="*/ 219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877">
                  <a:moveTo>
                    <a:pt x="1208" y="877"/>
                  </a:moveTo>
                  <a:lnTo>
                    <a:pt x="0" y="877"/>
                  </a:lnTo>
                  <a:lnTo>
                    <a:pt x="604" y="420"/>
                  </a:lnTo>
                  <a:lnTo>
                    <a:pt x="1208" y="877"/>
                  </a:lnTo>
                  <a:moveTo>
                    <a:pt x="312" y="0"/>
                  </a:moveTo>
                  <a:lnTo>
                    <a:pt x="557" y="0"/>
                  </a:lnTo>
                  <a:lnTo>
                    <a:pt x="557" y="34"/>
                  </a:lnTo>
                  <a:lnTo>
                    <a:pt x="312" y="34"/>
                  </a:lnTo>
                  <a:lnTo>
                    <a:pt x="312" y="0"/>
                  </a:lnTo>
                  <a:moveTo>
                    <a:pt x="312" y="74"/>
                  </a:moveTo>
                  <a:lnTo>
                    <a:pt x="636" y="74"/>
                  </a:lnTo>
                  <a:lnTo>
                    <a:pt x="636" y="108"/>
                  </a:lnTo>
                  <a:lnTo>
                    <a:pt x="312" y="108"/>
                  </a:lnTo>
                  <a:lnTo>
                    <a:pt x="312" y="74"/>
                  </a:lnTo>
                  <a:moveTo>
                    <a:pt x="312" y="149"/>
                  </a:moveTo>
                  <a:lnTo>
                    <a:pt x="636" y="149"/>
                  </a:lnTo>
                  <a:lnTo>
                    <a:pt x="636" y="183"/>
                  </a:lnTo>
                  <a:lnTo>
                    <a:pt x="312" y="183"/>
                  </a:lnTo>
                  <a:lnTo>
                    <a:pt x="312" y="149"/>
                  </a:lnTo>
                  <a:moveTo>
                    <a:pt x="312" y="219"/>
                  </a:moveTo>
                  <a:lnTo>
                    <a:pt x="814" y="219"/>
                  </a:lnTo>
                  <a:lnTo>
                    <a:pt x="814" y="253"/>
                  </a:lnTo>
                  <a:lnTo>
                    <a:pt x="312" y="253"/>
                  </a:lnTo>
                  <a:lnTo>
                    <a:pt x="312" y="219"/>
                  </a:lnTo>
                  <a:moveTo>
                    <a:pt x="312" y="219"/>
                  </a:moveTo>
                  <a:lnTo>
                    <a:pt x="312" y="2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9" name="Freeform 641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7556500" y="4438650"/>
              <a:ext cx="209550" cy="214313"/>
            </a:xfrm>
            <a:custGeom>
              <a:avLst/>
              <a:gdLst>
                <a:gd name="T0" fmla="*/ 63 w 132"/>
                <a:gd name="T1" fmla="*/ 101 h 135"/>
                <a:gd name="T2" fmla="*/ 40 w 132"/>
                <a:gd name="T3" fmla="*/ 101 h 135"/>
                <a:gd name="T4" fmla="*/ 27 w 132"/>
                <a:gd name="T5" fmla="*/ 73 h 135"/>
                <a:gd name="T6" fmla="*/ 47 w 132"/>
                <a:gd name="T7" fmla="*/ 34 h 135"/>
                <a:gd name="T8" fmla="*/ 75 w 132"/>
                <a:gd name="T9" fmla="*/ 32 h 135"/>
                <a:gd name="T10" fmla="*/ 87 w 132"/>
                <a:gd name="T11" fmla="*/ 31 h 135"/>
                <a:gd name="T12" fmla="*/ 89 w 132"/>
                <a:gd name="T13" fmla="*/ 78 h 135"/>
                <a:gd name="T14" fmla="*/ 88 w 132"/>
                <a:gd name="T15" fmla="*/ 92 h 135"/>
                <a:gd name="T16" fmla="*/ 101 w 132"/>
                <a:gd name="T17" fmla="*/ 89 h 135"/>
                <a:gd name="T18" fmla="*/ 118 w 132"/>
                <a:gd name="T19" fmla="*/ 54 h 135"/>
                <a:gd name="T20" fmla="*/ 95 w 132"/>
                <a:gd name="T21" fmla="*/ 16 h 135"/>
                <a:gd name="T22" fmla="*/ 39 w 132"/>
                <a:gd name="T23" fmla="*/ 18 h 135"/>
                <a:gd name="T24" fmla="*/ 10 w 132"/>
                <a:gd name="T25" fmla="*/ 71 h 135"/>
                <a:gd name="T26" fmla="*/ 39 w 132"/>
                <a:gd name="T27" fmla="*/ 118 h 135"/>
                <a:gd name="T28" fmla="*/ 101 w 132"/>
                <a:gd name="T29" fmla="*/ 118 h 135"/>
                <a:gd name="T30" fmla="*/ 132 w 132"/>
                <a:gd name="T31" fmla="*/ 103 h 135"/>
                <a:gd name="T32" fmla="*/ 100 w 132"/>
                <a:gd name="T33" fmla="*/ 130 h 135"/>
                <a:gd name="T34" fmla="*/ 42 w 132"/>
                <a:gd name="T35" fmla="*/ 131 h 135"/>
                <a:gd name="T36" fmla="*/ 6 w 132"/>
                <a:gd name="T37" fmla="*/ 100 h 135"/>
                <a:gd name="T38" fmla="*/ 7 w 132"/>
                <a:gd name="T39" fmla="*/ 39 h 135"/>
                <a:gd name="T40" fmla="*/ 69 w 132"/>
                <a:gd name="T41" fmla="*/ 0 h 135"/>
                <a:gd name="T42" fmla="*/ 122 w 132"/>
                <a:gd name="T43" fmla="*/ 29 h 135"/>
                <a:gd name="T44" fmla="*/ 115 w 132"/>
                <a:gd name="T45" fmla="*/ 91 h 135"/>
                <a:gd name="T46" fmla="*/ 79 w 132"/>
                <a:gd name="T47" fmla="*/ 103 h 135"/>
                <a:gd name="T48" fmla="*/ 74 w 132"/>
                <a:gd name="T49" fmla="*/ 93 h 135"/>
                <a:gd name="T50" fmla="*/ 44 w 132"/>
                <a:gd name="T51" fmla="*/ 89 h 135"/>
                <a:gd name="T52" fmla="*/ 63 w 132"/>
                <a:gd name="T53" fmla="*/ 92 h 135"/>
                <a:gd name="T54" fmla="*/ 78 w 132"/>
                <a:gd name="T55" fmla="*/ 73 h 135"/>
                <a:gd name="T56" fmla="*/ 75 w 132"/>
                <a:gd name="T57" fmla="*/ 44 h 135"/>
                <a:gd name="T58" fmla="*/ 56 w 132"/>
                <a:gd name="T59" fmla="*/ 41 h 135"/>
                <a:gd name="T60" fmla="*/ 42 w 132"/>
                <a:gd name="T61" fmla="*/ 61 h 135"/>
                <a:gd name="T62" fmla="*/ 40 w 132"/>
                <a:gd name="T6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35">
                  <a:moveTo>
                    <a:pt x="74" y="93"/>
                  </a:moveTo>
                  <a:cubicBezTo>
                    <a:pt x="71" y="96"/>
                    <a:pt x="67" y="99"/>
                    <a:pt x="63" y="101"/>
                  </a:cubicBezTo>
                  <a:cubicBezTo>
                    <a:pt x="60" y="103"/>
                    <a:pt x="56" y="105"/>
                    <a:pt x="52" y="105"/>
                  </a:cubicBezTo>
                  <a:cubicBezTo>
                    <a:pt x="48" y="105"/>
                    <a:pt x="44" y="103"/>
                    <a:pt x="40" y="101"/>
                  </a:cubicBezTo>
                  <a:cubicBezTo>
                    <a:pt x="36" y="99"/>
                    <a:pt x="33" y="95"/>
                    <a:pt x="30" y="90"/>
                  </a:cubicBezTo>
                  <a:cubicBezTo>
                    <a:pt x="28" y="85"/>
                    <a:pt x="27" y="79"/>
                    <a:pt x="27" y="73"/>
                  </a:cubicBezTo>
                  <a:cubicBezTo>
                    <a:pt x="27" y="66"/>
                    <a:pt x="29" y="58"/>
                    <a:pt x="33" y="51"/>
                  </a:cubicBezTo>
                  <a:cubicBezTo>
                    <a:pt x="36" y="43"/>
                    <a:pt x="41" y="38"/>
                    <a:pt x="47" y="34"/>
                  </a:cubicBezTo>
                  <a:cubicBezTo>
                    <a:pt x="52" y="30"/>
                    <a:pt x="58" y="29"/>
                    <a:pt x="63" y="29"/>
                  </a:cubicBezTo>
                  <a:cubicBezTo>
                    <a:pt x="67" y="29"/>
                    <a:pt x="71" y="30"/>
                    <a:pt x="75" y="32"/>
                  </a:cubicBezTo>
                  <a:cubicBezTo>
                    <a:pt x="78" y="34"/>
                    <a:pt x="82" y="37"/>
                    <a:pt x="84" y="4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8" y="84"/>
                    <a:pt x="87" y="88"/>
                    <a:pt x="87" y="88"/>
                  </a:cubicBezTo>
                  <a:cubicBezTo>
                    <a:pt x="87" y="90"/>
                    <a:pt x="87" y="91"/>
                    <a:pt x="88" y="92"/>
                  </a:cubicBezTo>
                  <a:cubicBezTo>
                    <a:pt x="89" y="92"/>
                    <a:pt x="90" y="93"/>
                    <a:pt x="92" y="93"/>
                  </a:cubicBezTo>
                  <a:cubicBezTo>
                    <a:pt x="94" y="93"/>
                    <a:pt x="97" y="92"/>
                    <a:pt x="101" y="89"/>
                  </a:cubicBezTo>
                  <a:cubicBezTo>
                    <a:pt x="107" y="85"/>
                    <a:pt x="111" y="80"/>
                    <a:pt x="114" y="74"/>
                  </a:cubicBezTo>
                  <a:cubicBezTo>
                    <a:pt x="117" y="68"/>
                    <a:pt x="118" y="61"/>
                    <a:pt x="118" y="54"/>
                  </a:cubicBezTo>
                  <a:cubicBezTo>
                    <a:pt x="118" y="47"/>
                    <a:pt x="117" y="39"/>
                    <a:pt x="113" y="33"/>
                  </a:cubicBezTo>
                  <a:cubicBezTo>
                    <a:pt x="109" y="26"/>
                    <a:pt x="103" y="21"/>
                    <a:pt x="95" y="16"/>
                  </a:cubicBezTo>
                  <a:cubicBezTo>
                    <a:pt x="87" y="12"/>
                    <a:pt x="78" y="10"/>
                    <a:pt x="69" y="10"/>
                  </a:cubicBezTo>
                  <a:cubicBezTo>
                    <a:pt x="58" y="10"/>
                    <a:pt x="48" y="13"/>
                    <a:pt x="39" y="18"/>
                  </a:cubicBezTo>
                  <a:cubicBezTo>
                    <a:pt x="30" y="23"/>
                    <a:pt x="23" y="30"/>
                    <a:pt x="18" y="40"/>
                  </a:cubicBezTo>
                  <a:cubicBezTo>
                    <a:pt x="13" y="49"/>
                    <a:pt x="10" y="60"/>
                    <a:pt x="10" y="71"/>
                  </a:cubicBezTo>
                  <a:cubicBezTo>
                    <a:pt x="10" y="82"/>
                    <a:pt x="13" y="92"/>
                    <a:pt x="18" y="100"/>
                  </a:cubicBezTo>
                  <a:cubicBezTo>
                    <a:pt x="23" y="108"/>
                    <a:pt x="30" y="114"/>
                    <a:pt x="39" y="118"/>
                  </a:cubicBezTo>
                  <a:cubicBezTo>
                    <a:pt x="49" y="122"/>
                    <a:pt x="59" y="124"/>
                    <a:pt x="71" y="124"/>
                  </a:cubicBezTo>
                  <a:cubicBezTo>
                    <a:pt x="83" y="124"/>
                    <a:pt x="93" y="122"/>
                    <a:pt x="101" y="118"/>
                  </a:cubicBezTo>
                  <a:cubicBezTo>
                    <a:pt x="109" y="114"/>
                    <a:pt x="116" y="109"/>
                    <a:pt x="120" y="10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0" y="108"/>
                    <a:pt x="126" y="113"/>
                    <a:pt x="120" y="118"/>
                  </a:cubicBezTo>
                  <a:cubicBezTo>
                    <a:pt x="115" y="123"/>
                    <a:pt x="108" y="127"/>
                    <a:pt x="100" y="130"/>
                  </a:cubicBezTo>
                  <a:cubicBezTo>
                    <a:pt x="92" y="133"/>
                    <a:pt x="82" y="135"/>
                    <a:pt x="71" y="135"/>
                  </a:cubicBezTo>
                  <a:cubicBezTo>
                    <a:pt x="61" y="135"/>
                    <a:pt x="51" y="133"/>
                    <a:pt x="42" y="131"/>
                  </a:cubicBezTo>
                  <a:cubicBezTo>
                    <a:pt x="33" y="128"/>
                    <a:pt x="26" y="124"/>
                    <a:pt x="20" y="119"/>
                  </a:cubicBezTo>
                  <a:cubicBezTo>
                    <a:pt x="14" y="113"/>
                    <a:pt x="9" y="107"/>
                    <a:pt x="6" y="100"/>
                  </a:cubicBezTo>
                  <a:cubicBezTo>
                    <a:pt x="2" y="91"/>
                    <a:pt x="0" y="82"/>
                    <a:pt x="0" y="72"/>
                  </a:cubicBezTo>
                  <a:cubicBezTo>
                    <a:pt x="0" y="60"/>
                    <a:pt x="2" y="50"/>
                    <a:pt x="7" y="39"/>
                  </a:cubicBezTo>
                  <a:cubicBezTo>
                    <a:pt x="13" y="27"/>
                    <a:pt x="21" y="17"/>
                    <a:pt x="31" y="10"/>
                  </a:cubicBezTo>
                  <a:cubicBezTo>
                    <a:pt x="42" y="4"/>
                    <a:pt x="54" y="0"/>
                    <a:pt x="69" y="0"/>
                  </a:cubicBezTo>
                  <a:cubicBezTo>
                    <a:pt x="81" y="0"/>
                    <a:pt x="91" y="3"/>
                    <a:pt x="100" y="7"/>
                  </a:cubicBezTo>
                  <a:cubicBezTo>
                    <a:pt x="110" y="12"/>
                    <a:pt x="117" y="19"/>
                    <a:pt x="122" y="29"/>
                  </a:cubicBezTo>
                  <a:cubicBezTo>
                    <a:pt x="127" y="37"/>
                    <a:pt x="129" y="45"/>
                    <a:pt x="129" y="55"/>
                  </a:cubicBezTo>
                  <a:cubicBezTo>
                    <a:pt x="129" y="68"/>
                    <a:pt x="124" y="80"/>
                    <a:pt x="115" y="91"/>
                  </a:cubicBezTo>
                  <a:cubicBezTo>
                    <a:pt x="106" y="100"/>
                    <a:pt x="97" y="105"/>
                    <a:pt x="87" y="105"/>
                  </a:cubicBezTo>
                  <a:cubicBezTo>
                    <a:pt x="84" y="105"/>
                    <a:pt x="81" y="104"/>
                    <a:pt x="79" y="103"/>
                  </a:cubicBezTo>
                  <a:cubicBezTo>
                    <a:pt x="77" y="102"/>
                    <a:pt x="75" y="101"/>
                    <a:pt x="75" y="99"/>
                  </a:cubicBezTo>
                  <a:cubicBezTo>
                    <a:pt x="74" y="98"/>
                    <a:pt x="74" y="96"/>
                    <a:pt x="74" y="93"/>
                  </a:cubicBezTo>
                  <a:close/>
                  <a:moveTo>
                    <a:pt x="40" y="74"/>
                  </a:moveTo>
                  <a:cubicBezTo>
                    <a:pt x="40" y="80"/>
                    <a:pt x="41" y="85"/>
                    <a:pt x="44" y="89"/>
                  </a:cubicBezTo>
                  <a:cubicBezTo>
                    <a:pt x="47" y="92"/>
                    <a:pt x="51" y="94"/>
                    <a:pt x="55" y="94"/>
                  </a:cubicBezTo>
                  <a:cubicBezTo>
                    <a:pt x="57" y="94"/>
                    <a:pt x="60" y="93"/>
                    <a:pt x="63" y="92"/>
                  </a:cubicBezTo>
                  <a:cubicBezTo>
                    <a:pt x="66" y="90"/>
                    <a:pt x="69" y="88"/>
                    <a:pt x="71" y="85"/>
                  </a:cubicBezTo>
                  <a:cubicBezTo>
                    <a:pt x="74" y="82"/>
                    <a:pt x="76" y="78"/>
                    <a:pt x="78" y="73"/>
                  </a:cubicBezTo>
                  <a:cubicBezTo>
                    <a:pt x="79" y="68"/>
                    <a:pt x="80" y="64"/>
                    <a:pt x="80" y="59"/>
                  </a:cubicBezTo>
                  <a:cubicBezTo>
                    <a:pt x="80" y="53"/>
                    <a:pt x="79" y="48"/>
                    <a:pt x="75" y="44"/>
                  </a:cubicBezTo>
                  <a:cubicBezTo>
                    <a:pt x="72" y="41"/>
                    <a:pt x="68" y="39"/>
                    <a:pt x="64" y="39"/>
                  </a:cubicBezTo>
                  <a:cubicBezTo>
                    <a:pt x="61" y="39"/>
                    <a:pt x="58" y="40"/>
                    <a:pt x="56" y="41"/>
                  </a:cubicBezTo>
                  <a:cubicBezTo>
                    <a:pt x="53" y="43"/>
                    <a:pt x="50" y="45"/>
                    <a:pt x="48" y="49"/>
                  </a:cubicBezTo>
                  <a:cubicBezTo>
                    <a:pt x="45" y="52"/>
                    <a:pt x="43" y="56"/>
                    <a:pt x="42" y="61"/>
                  </a:cubicBezTo>
                  <a:cubicBezTo>
                    <a:pt x="41" y="65"/>
                    <a:pt x="40" y="70"/>
                    <a:pt x="40" y="74"/>
                  </a:cubicBezTo>
                  <a:close/>
                  <a:moveTo>
                    <a:pt x="40" y="74"/>
                  </a:moveTo>
                  <a:cubicBezTo>
                    <a:pt x="40" y="74"/>
                    <a:pt x="40" y="74"/>
                    <a:pt x="40" y="74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0" name="Rectangle 64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781675" y="5527675"/>
              <a:ext cx="133350" cy="21431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1" name="Rectangle 64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781675" y="5527675"/>
              <a:ext cx="66675" cy="214313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2" name="Freeform 644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5434013" y="4832350"/>
              <a:ext cx="830263" cy="708025"/>
            </a:xfrm>
            <a:custGeom>
              <a:avLst/>
              <a:gdLst>
                <a:gd name="T0" fmla="*/ 452 w 523"/>
                <a:gd name="T1" fmla="*/ 445 h 445"/>
                <a:gd name="T2" fmla="*/ 70 w 523"/>
                <a:gd name="T3" fmla="*/ 445 h 445"/>
                <a:gd name="T4" fmla="*/ 0 w 523"/>
                <a:gd name="T5" fmla="*/ 375 h 445"/>
                <a:gd name="T6" fmla="*/ 0 w 523"/>
                <a:gd name="T7" fmla="*/ 71 h 445"/>
                <a:gd name="T8" fmla="*/ 70 w 523"/>
                <a:gd name="T9" fmla="*/ 0 h 445"/>
                <a:gd name="T10" fmla="*/ 452 w 523"/>
                <a:gd name="T11" fmla="*/ 0 h 445"/>
                <a:gd name="T12" fmla="*/ 523 w 523"/>
                <a:gd name="T13" fmla="*/ 71 h 445"/>
                <a:gd name="T14" fmla="*/ 523 w 523"/>
                <a:gd name="T15" fmla="*/ 375 h 445"/>
                <a:gd name="T16" fmla="*/ 452 w 523"/>
                <a:gd name="T17" fmla="*/ 445 h 445"/>
                <a:gd name="T18" fmla="*/ 70 w 523"/>
                <a:gd name="T19" fmla="*/ 33 h 445"/>
                <a:gd name="T20" fmla="*/ 33 w 523"/>
                <a:gd name="T21" fmla="*/ 71 h 445"/>
                <a:gd name="T22" fmla="*/ 33 w 523"/>
                <a:gd name="T23" fmla="*/ 375 h 445"/>
                <a:gd name="T24" fmla="*/ 70 w 523"/>
                <a:gd name="T25" fmla="*/ 412 h 445"/>
                <a:gd name="T26" fmla="*/ 452 w 523"/>
                <a:gd name="T27" fmla="*/ 412 h 445"/>
                <a:gd name="T28" fmla="*/ 490 w 523"/>
                <a:gd name="T29" fmla="*/ 375 h 445"/>
                <a:gd name="T30" fmla="*/ 490 w 523"/>
                <a:gd name="T31" fmla="*/ 71 h 445"/>
                <a:gd name="T32" fmla="*/ 452 w 523"/>
                <a:gd name="T33" fmla="*/ 33 h 445"/>
                <a:gd name="T34" fmla="*/ 70 w 523"/>
                <a:gd name="T35" fmla="*/ 33 h 445"/>
                <a:gd name="T36" fmla="*/ 70 w 523"/>
                <a:gd name="T37" fmla="*/ 33 h 445"/>
                <a:gd name="T38" fmla="*/ 70 w 523"/>
                <a:gd name="T39" fmla="*/ 33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3" h="445">
                  <a:moveTo>
                    <a:pt x="452" y="445"/>
                  </a:moveTo>
                  <a:cubicBezTo>
                    <a:pt x="70" y="445"/>
                    <a:pt x="70" y="445"/>
                    <a:pt x="70" y="445"/>
                  </a:cubicBezTo>
                  <a:cubicBezTo>
                    <a:pt x="31" y="445"/>
                    <a:pt x="0" y="414"/>
                    <a:pt x="0" y="37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91" y="0"/>
                    <a:pt x="523" y="32"/>
                    <a:pt x="523" y="71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23" y="414"/>
                    <a:pt x="491" y="445"/>
                    <a:pt x="452" y="445"/>
                  </a:cubicBezTo>
                  <a:close/>
                  <a:moveTo>
                    <a:pt x="70" y="33"/>
                  </a:moveTo>
                  <a:cubicBezTo>
                    <a:pt x="50" y="33"/>
                    <a:pt x="33" y="50"/>
                    <a:pt x="33" y="71"/>
                  </a:cubicBezTo>
                  <a:cubicBezTo>
                    <a:pt x="33" y="375"/>
                    <a:pt x="33" y="375"/>
                    <a:pt x="33" y="375"/>
                  </a:cubicBezTo>
                  <a:cubicBezTo>
                    <a:pt x="33" y="395"/>
                    <a:pt x="50" y="412"/>
                    <a:pt x="70" y="412"/>
                  </a:cubicBezTo>
                  <a:cubicBezTo>
                    <a:pt x="452" y="412"/>
                    <a:pt x="452" y="412"/>
                    <a:pt x="452" y="412"/>
                  </a:cubicBezTo>
                  <a:cubicBezTo>
                    <a:pt x="473" y="412"/>
                    <a:pt x="490" y="395"/>
                    <a:pt x="490" y="375"/>
                  </a:cubicBezTo>
                  <a:cubicBezTo>
                    <a:pt x="490" y="71"/>
                    <a:pt x="490" y="71"/>
                    <a:pt x="490" y="71"/>
                  </a:cubicBezTo>
                  <a:cubicBezTo>
                    <a:pt x="490" y="50"/>
                    <a:pt x="473" y="33"/>
                    <a:pt x="452" y="33"/>
                  </a:cubicBezTo>
                  <a:lnTo>
                    <a:pt x="70" y="33"/>
                  </a:lnTo>
                  <a:close/>
                  <a:moveTo>
                    <a:pt x="70" y="33"/>
                  </a:moveTo>
                  <a:cubicBezTo>
                    <a:pt x="70" y="33"/>
                    <a:pt x="70" y="33"/>
                    <a:pt x="70" y="33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3" name="Freeform 645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567363" y="4287838"/>
              <a:ext cx="563563" cy="1173163"/>
            </a:xfrm>
            <a:custGeom>
              <a:avLst/>
              <a:gdLst>
                <a:gd name="T0" fmla="*/ 177 w 355"/>
                <a:gd name="T1" fmla="*/ 738 h 738"/>
                <a:gd name="T2" fmla="*/ 0 w 355"/>
                <a:gd name="T3" fmla="*/ 561 h 738"/>
                <a:gd name="T4" fmla="*/ 0 w 355"/>
                <a:gd name="T5" fmla="*/ 178 h 738"/>
                <a:gd name="T6" fmla="*/ 177 w 355"/>
                <a:gd name="T7" fmla="*/ 0 h 738"/>
                <a:gd name="T8" fmla="*/ 355 w 355"/>
                <a:gd name="T9" fmla="*/ 178 h 738"/>
                <a:gd name="T10" fmla="*/ 355 w 355"/>
                <a:gd name="T11" fmla="*/ 561 h 738"/>
                <a:gd name="T12" fmla="*/ 177 w 355"/>
                <a:gd name="T13" fmla="*/ 738 h 738"/>
                <a:gd name="T14" fmla="*/ 177 w 355"/>
                <a:gd name="T15" fmla="*/ 738 h 738"/>
                <a:gd name="T16" fmla="*/ 177 w 355"/>
                <a:gd name="T17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738">
                  <a:moveTo>
                    <a:pt x="177" y="738"/>
                  </a:moveTo>
                  <a:cubicBezTo>
                    <a:pt x="80" y="738"/>
                    <a:pt x="0" y="659"/>
                    <a:pt x="0" y="56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80"/>
                    <a:pt x="80" y="0"/>
                    <a:pt x="177" y="0"/>
                  </a:cubicBezTo>
                  <a:cubicBezTo>
                    <a:pt x="275" y="0"/>
                    <a:pt x="355" y="80"/>
                    <a:pt x="355" y="178"/>
                  </a:cubicBezTo>
                  <a:cubicBezTo>
                    <a:pt x="355" y="561"/>
                    <a:pt x="355" y="561"/>
                    <a:pt x="355" y="561"/>
                  </a:cubicBezTo>
                  <a:cubicBezTo>
                    <a:pt x="355" y="659"/>
                    <a:pt x="275" y="738"/>
                    <a:pt x="177" y="738"/>
                  </a:cubicBezTo>
                  <a:close/>
                  <a:moveTo>
                    <a:pt x="177" y="738"/>
                  </a:moveTo>
                  <a:cubicBezTo>
                    <a:pt x="177" y="738"/>
                    <a:pt x="177" y="738"/>
                    <a:pt x="177" y="738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4" name="Freeform 646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848350" y="4289425"/>
              <a:ext cx="282575" cy="1171575"/>
            </a:xfrm>
            <a:custGeom>
              <a:avLst/>
              <a:gdLst>
                <a:gd name="T0" fmla="*/ 0 w 178"/>
                <a:gd name="T1" fmla="*/ 0 h 737"/>
                <a:gd name="T2" fmla="*/ 0 w 178"/>
                <a:gd name="T3" fmla="*/ 737 h 737"/>
                <a:gd name="T4" fmla="*/ 178 w 178"/>
                <a:gd name="T5" fmla="*/ 560 h 737"/>
                <a:gd name="T6" fmla="*/ 178 w 178"/>
                <a:gd name="T7" fmla="*/ 177 h 737"/>
                <a:gd name="T8" fmla="*/ 0 w 178"/>
                <a:gd name="T9" fmla="*/ 0 h 737"/>
                <a:gd name="T10" fmla="*/ 0 w 178"/>
                <a:gd name="T11" fmla="*/ 0 h 737"/>
                <a:gd name="T12" fmla="*/ 0 w 178"/>
                <a:gd name="T13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737">
                  <a:moveTo>
                    <a:pt x="0" y="0"/>
                  </a:moveTo>
                  <a:cubicBezTo>
                    <a:pt x="0" y="737"/>
                    <a:pt x="0" y="737"/>
                    <a:pt x="0" y="737"/>
                  </a:cubicBezTo>
                  <a:cubicBezTo>
                    <a:pt x="98" y="737"/>
                    <a:pt x="178" y="658"/>
                    <a:pt x="178" y="560"/>
                  </a:cubicBezTo>
                  <a:cubicBezTo>
                    <a:pt x="178" y="177"/>
                    <a:pt x="178" y="177"/>
                    <a:pt x="178" y="177"/>
                  </a:cubicBezTo>
                  <a:cubicBezTo>
                    <a:pt x="178" y="79"/>
                    <a:pt x="98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5" name="Freeform 647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5599113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6" name="Freeform 648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665788" y="456247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7" name="Freeform 649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5730875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8" name="Freeform 650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5797550" y="456247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89" name="Freeform 651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586422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0" name="Freeform 65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930900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1" name="Freeform 653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997575" y="456406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2" name="Freeform 654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6062663" y="456406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3" name="Freeform 655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5599113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4" name="Freeform 656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5665788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5" name="Freeform 657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5730875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6" name="Freeform 658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5797550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5"/>
                    <a:pt x="23" y="11"/>
                  </a:cubicBezTo>
                  <a:cubicBezTo>
                    <a:pt x="23" y="7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7" name="Freeform 659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586422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8" name="Freeform 660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5930900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9" name="Freeform 661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997575" y="4670425"/>
              <a:ext cx="34925" cy="36513"/>
            </a:xfrm>
            <a:custGeom>
              <a:avLst/>
              <a:gdLst>
                <a:gd name="T0" fmla="*/ 0 w 22"/>
                <a:gd name="T1" fmla="*/ 11 h 23"/>
                <a:gd name="T2" fmla="*/ 11 w 22"/>
                <a:gd name="T3" fmla="*/ 23 h 23"/>
                <a:gd name="T4" fmla="*/ 22 w 22"/>
                <a:gd name="T5" fmla="*/ 11 h 23"/>
                <a:gd name="T6" fmla="*/ 11 w 22"/>
                <a:gd name="T7" fmla="*/ 0 h 23"/>
                <a:gd name="T8" fmla="*/ 0 w 22"/>
                <a:gd name="T9" fmla="*/ 11 h 23"/>
                <a:gd name="T10" fmla="*/ 0 w 22"/>
                <a:gd name="T11" fmla="*/ 11 h 23"/>
                <a:gd name="T12" fmla="*/ 0 w 22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0" name="Freeform 662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6062663" y="4670425"/>
              <a:ext cx="36513" cy="36513"/>
            </a:xfrm>
            <a:custGeom>
              <a:avLst/>
              <a:gdLst>
                <a:gd name="T0" fmla="*/ 0 w 23"/>
                <a:gd name="T1" fmla="*/ 11 h 23"/>
                <a:gd name="T2" fmla="*/ 12 w 23"/>
                <a:gd name="T3" fmla="*/ 23 h 23"/>
                <a:gd name="T4" fmla="*/ 23 w 23"/>
                <a:gd name="T5" fmla="*/ 11 h 23"/>
                <a:gd name="T6" fmla="*/ 12 w 23"/>
                <a:gd name="T7" fmla="*/ 0 h 23"/>
                <a:gd name="T8" fmla="*/ 0 w 23"/>
                <a:gd name="T9" fmla="*/ 11 h 23"/>
                <a:gd name="T10" fmla="*/ 0 w 23"/>
                <a:gd name="T11" fmla="*/ 11 h 23"/>
                <a:gd name="T12" fmla="*/ 0 w 23"/>
                <a:gd name="T1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1" name="Freeform 663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5599113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2" name="Freeform 664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5665788" y="4776788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3" name="Freeform 665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730875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4" name="Freeform 666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5797550" y="4776788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5" name="Freeform 667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586422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6" name="Freeform 668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5930900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7" name="Freeform 669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5997575" y="4778375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8" name="Freeform 670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6062663" y="4778375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9" name="Freeform 671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599113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0" name="Freeform 672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665788" y="48831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1" name="Freeform 673"/>
            <p:cNvSpPr>
              <a:spLocks noEditPoints="1"/>
            </p:cNvSpPr>
            <p:nvPr>
              <p:custDataLst>
                <p:tags r:id="rId42"/>
              </p:custDataLst>
            </p:nvPr>
          </p:nvSpPr>
          <p:spPr bwMode="auto">
            <a:xfrm>
              <a:off x="5730875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2" name="Freeform 674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797550" y="48831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3" name="Freeform 675"/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86422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4" name="Freeform 676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5930900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5" name="Freeform 677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5997575" y="48847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6" name="Freeform 678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6062663" y="48847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7" name="Freeform 679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5599113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8" name="Freeform 680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5665788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9" name="Freeform 681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5730875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0" name="Freeform 682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797550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0" y="19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1" name="Freeform 683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86422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2" name="Freeform 684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5930900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3" name="Freeform 685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5997575" y="499110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4" name="Freeform 686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6062663" y="499110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5" name="Freeform 687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5599113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6" name="Freeform 688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5665788" y="5099050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7" name="Freeform 689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5730875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8" name="Freeform 690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5797550" y="5099050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0" y="20"/>
                    <a:pt x="23" y="16"/>
                    <a:pt x="23" y="12"/>
                  </a:cubicBezTo>
                  <a:cubicBezTo>
                    <a:pt x="23" y="8"/>
                    <a:pt x="20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9" name="Freeform 691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586422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0" name="Freeform 692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5930900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1" name="Freeform 693"/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5997575" y="5100638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2" name="Freeform 694"/>
            <p:cNvSpPr>
              <a:spLocks noEditPoints="1"/>
            </p:cNvSpPr>
            <p:nvPr>
              <p:custDataLst>
                <p:tags r:id="rId63"/>
              </p:custDataLst>
            </p:nvPr>
          </p:nvSpPr>
          <p:spPr bwMode="auto">
            <a:xfrm>
              <a:off x="6062663" y="5100638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3" name="Freeform 695"/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632450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4" name="Freeform 696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55673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5" name="Freeform 697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5697538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6" name="Freeform 698"/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57642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7" name="Freeform 699"/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583088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8" name="Freeform 700"/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589756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9" name="Freeform 701"/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5964238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0" name="Freeform 702"/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6030913" y="4616450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1" name="Freeform 703"/>
            <p:cNvSpPr>
              <a:spLocks noEditPoints="1"/>
            </p:cNvSpPr>
            <p:nvPr>
              <p:custDataLst>
                <p:tags r:id="rId72"/>
              </p:custDataLst>
            </p:nvPr>
          </p:nvSpPr>
          <p:spPr bwMode="auto">
            <a:xfrm>
              <a:off x="6094413" y="4616450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2" name="Freeform 704"/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5632450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3" name="Freeform 705"/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5567363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4" name="Freeform 706"/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5697538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5" name="Freeform 707"/>
            <p:cNvSpPr>
              <a:spLocks noEditPoints="1"/>
            </p:cNvSpPr>
            <p:nvPr>
              <p:custDataLst>
                <p:tags r:id="rId76"/>
              </p:custDataLst>
            </p:nvPr>
          </p:nvSpPr>
          <p:spPr bwMode="auto">
            <a:xfrm>
              <a:off x="5764213" y="4722813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6" name="Freeform 708"/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5830888" y="4722813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7" name="Freeform 709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589756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8" name="Freeform 710"/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5964238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9" name="Freeform 711"/>
            <p:cNvSpPr>
              <a:spLocks noEditPoints="1"/>
            </p:cNvSpPr>
            <p:nvPr>
              <p:custDataLst>
                <p:tags r:id="rId80"/>
              </p:custDataLst>
            </p:nvPr>
          </p:nvSpPr>
          <p:spPr bwMode="auto">
            <a:xfrm>
              <a:off x="6030913" y="4724400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0" name="Freeform 712"/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6094413" y="4724400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1" name="Freeform 713"/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5632450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2" name="Freeform 714"/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55673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3" name="Freeform 715"/>
            <p:cNvSpPr>
              <a:spLocks noEditPoints="1"/>
            </p:cNvSpPr>
            <p:nvPr>
              <p:custDataLst>
                <p:tags r:id="rId84"/>
              </p:custDataLst>
            </p:nvPr>
          </p:nvSpPr>
          <p:spPr bwMode="auto">
            <a:xfrm>
              <a:off x="5697538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4" name="Freeform 716"/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57642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5" name="Freeform 717"/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583088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6" name="Freeform 718"/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589756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7" name="Freeform 719"/>
            <p:cNvSpPr>
              <a:spLocks noEditPoints="1"/>
            </p:cNvSpPr>
            <p:nvPr>
              <p:custDataLst>
                <p:tags r:id="rId88"/>
              </p:custDataLst>
            </p:nvPr>
          </p:nvSpPr>
          <p:spPr bwMode="auto">
            <a:xfrm>
              <a:off x="5964238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8" name="Freeform 720"/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6030913" y="4830763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9" name="Freeform 721"/>
            <p:cNvSpPr>
              <a:spLocks noEditPoints="1"/>
            </p:cNvSpPr>
            <p:nvPr>
              <p:custDataLst>
                <p:tags r:id="rId90"/>
              </p:custDataLst>
            </p:nvPr>
          </p:nvSpPr>
          <p:spPr bwMode="auto">
            <a:xfrm>
              <a:off x="6094413" y="4830763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0" name="Freeform 722"/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5632450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6 w 22"/>
                <a:gd name="T5" fmla="*/ 22 h 24"/>
                <a:gd name="T6" fmla="*/ 22 w 22"/>
                <a:gd name="T7" fmla="*/ 12 h 24"/>
                <a:gd name="T8" fmla="*/ 16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6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1" name="Freeform 723"/>
            <p:cNvSpPr>
              <a:spLocks noEditPoints="1"/>
            </p:cNvSpPr>
            <p:nvPr>
              <p:custDataLst>
                <p:tags r:id="rId92"/>
              </p:custDataLst>
            </p:nvPr>
          </p:nvSpPr>
          <p:spPr bwMode="auto">
            <a:xfrm>
              <a:off x="5567363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5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5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5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2" name="Freeform 724"/>
            <p:cNvSpPr>
              <a:spLocks noEditPoints="1"/>
            </p:cNvSpPr>
            <p:nvPr>
              <p:custDataLst>
                <p:tags r:id="rId93"/>
              </p:custDataLst>
            </p:nvPr>
          </p:nvSpPr>
          <p:spPr bwMode="auto">
            <a:xfrm>
              <a:off x="5697538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3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3" name="Freeform 725"/>
            <p:cNvSpPr>
              <a:spLocks noEditPoints="1"/>
            </p:cNvSpPr>
            <p:nvPr>
              <p:custDataLst>
                <p:tags r:id="rId94"/>
              </p:custDataLst>
            </p:nvPr>
          </p:nvSpPr>
          <p:spPr bwMode="auto">
            <a:xfrm>
              <a:off x="5764213" y="4937125"/>
              <a:ext cx="36513" cy="38100"/>
            </a:xfrm>
            <a:custGeom>
              <a:avLst/>
              <a:gdLst>
                <a:gd name="T0" fmla="*/ 0 w 23"/>
                <a:gd name="T1" fmla="*/ 12 h 24"/>
                <a:gd name="T2" fmla="*/ 6 w 23"/>
                <a:gd name="T3" fmla="*/ 22 h 24"/>
                <a:gd name="T4" fmla="*/ 17 w 23"/>
                <a:gd name="T5" fmla="*/ 22 h 24"/>
                <a:gd name="T6" fmla="*/ 23 w 23"/>
                <a:gd name="T7" fmla="*/ 12 h 24"/>
                <a:gd name="T8" fmla="*/ 17 w 23"/>
                <a:gd name="T9" fmla="*/ 2 h 24"/>
                <a:gd name="T10" fmla="*/ 6 w 23"/>
                <a:gd name="T11" fmla="*/ 2 h 24"/>
                <a:gd name="T12" fmla="*/ 0 w 23"/>
                <a:gd name="T13" fmla="*/ 12 h 24"/>
                <a:gd name="T14" fmla="*/ 0 w 23"/>
                <a:gd name="T15" fmla="*/ 12 h 24"/>
                <a:gd name="T16" fmla="*/ 0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4" y="24"/>
                    <a:pt x="17" y="22"/>
                  </a:cubicBezTo>
                  <a:cubicBezTo>
                    <a:pt x="21" y="20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4" name="Freeform 726"/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5830888" y="4937125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6 w 22"/>
                <a:gd name="T3" fmla="*/ 22 h 24"/>
                <a:gd name="T4" fmla="*/ 17 w 22"/>
                <a:gd name="T5" fmla="*/ 22 h 24"/>
                <a:gd name="T6" fmla="*/ 22 w 22"/>
                <a:gd name="T7" fmla="*/ 12 h 24"/>
                <a:gd name="T8" fmla="*/ 17 w 22"/>
                <a:gd name="T9" fmla="*/ 2 h 24"/>
                <a:gd name="T10" fmla="*/ 6 w 22"/>
                <a:gd name="T11" fmla="*/ 2 h 24"/>
                <a:gd name="T12" fmla="*/ 0 w 22"/>
                <a:gd name="T13" fmla="*/ 12 h 24"/>
                <a:gd name="T14" fmla="*/ 0 w 22"/>
                <a:gd name="T15" fmla="*/ 12 h 24"/>
                <a:gd name="T16" fmla="*/ 0 w 22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cubicBezTo>
                    <a:pt x="0" y="16"/>
                    <a:pt x="2" y="20"/>
                    <a:pt x="6" y="22"/>
                  </a:cubicBezTo>
                  <a:cubicBezTo>
                    <a:pt x="9" y="24"/>
                    <a:pt x="13" y="24"/>
                    <a:pt x="17" y="22"/>
                  </a:cubicBezTo>
                  <a:cubicBezTo>
                    <a:pt x="20" y="20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5" name="Freeform 727"/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589756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6" name="Freeform 728"/>
            <p:cNvSpPr>
              <a:spLocks noEditPoints="1"/>
            </p:cNvSpPr>
            <p:nvPr>
              <p:custDataLst>
                <p:tags r:id="rId97"/>
              </p:custDataLst>
            </p:nvPr>
          </p:nvSpPr>
          <p:spPr bwMode="auto">
            <a:xfrm>
              <a:off x="5964238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7" name="Freeform 729"/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6030913" y="4938713"/>
              <a:ext cx="34925" cy="34925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8" name="Freeform 730"/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6094413" y="4938713"/>
              <a:ext cx="36513" cy="34925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9" name="Freeform 731"/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5632450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1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0" name="Freeform 732"/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567363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1" name="Freeform 733"/>
            <p:cNvSpPr>
              <a:spLocks noEditPoints="1"/>
            </p:cNvSpPr>
            <p:nvPr>
              <p:custDataLst>
                <p:tags r:id="rId102"/>
              </p:custDataLst>
            </p:nvPr>
          </p:nvSpPr>
          <p:spPr bwMode="auto">
            <a:xfrm>
              <a:off x="5697538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2" name="Freeform 734"/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5764213" y="5045075"/>
              <a:ext cx="36513" cy="38100"/>
            </a:xfrm>
            <a:custGeom>
              <a:avLst/>
              <a:gdLst>
                <a:gd name="T0" fmla="*/ 0 w 23"/>
                <a:gd name="T1" fmla="*/ 11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1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1 h 23"/>
                <a:gd name="T14" fmla="*/ 0 w 23"/>
                <a:gd name="T15" fmla="*/ 11 h 23"/>
                <a:gd name="T16" fmla="*/ 0 w 23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7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3" name="Freeform 735"/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5830888" y="5045075"/>
              <a:ext cx="34925" cy="38100"/>
            </a:xfrm>
            <a:custGeom>
              <a:avLst/>
              <a:gdLst>
                <a:gd name="T0" fmla="*/ 0 w 22"/>
                <a:gd name="T1" fmla="*/ 11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1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1 h 23"/>
                <a:gd name="T14" fmla="*/ 0 w 22"/>
                <a:gd name="T15" fmla="*/ 11 h 23"/>
                <a:gd name="T16" fmla="*/ 0 w 22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1"/>
                  </a:moveTo>
                  <a:cubicBezTo>
                    <a:pt x="0" y="15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5"/>
                    <a:pt x="22" y="11"/>
                  </a:cubicBezTo>
                  <a:cubicBezTo>
                    <a:pt x="22" y="7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7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4" name="Freeform 736"/>
            <p:cNvSpPr>
              <a:spLocks noEditPoints="1"/>
            </p:cNvSpPr>
            <p:nvPr>
              <p:custDataLst>
                <p:tags r:id="rId105"/>
              </p:custDataLst>
            </p:nvPr>
          </p:nvSpPr>
          <p:spPr bwMode="auto">
            <a:xfrm>
              <a:off x="589756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5" name="Freeform 737"/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5964238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6" name="Freeform 738"/>
            <p:cNvSpPr>
              <a:spLocks noEditPoints="1"/>
            </p:cNvSpPr>
            <p:nvPr>
              <p:custDataLst>
                <p:tags r:id="rId107"/>
              </p:custDataLst>
            </p:nvPr>
          </p:nvSpPr>
          <p:spPr bwMode="auto">
            <a:xfrm>
              <a:off x="6030913" y="5045075"/>
              <a:ext cx="34925" cy="36513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  <a:gd name="T10" fmla="*/ 0 w 22"/>
                <a:gd name="T11" fmla="*/ 11 h 22"/>
                <a:gd name="T12" fmla="*/ 0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7" name="Freeform 739"/>
            <p:cNvSpPr>
              <a:spLocks noEditPoints="1"/>
            </p:cNvSpPr>
            <p:nvPr>
              <p:custDataLst>
                <p:tags r:id="rId108"/>
              </p:custDataLst>
            </p:nvPr>
          </p:nvSpPr>
          <p:spPr bwMode="auto">
            <a:xfrm>
              <a:off x="6094413" y="5045075"/>
              <a:ext cx="36513" cy="36513"/>
            </a:xfrm>
            <a:custGeom>
              <a:avLst/>
              <a:gdLst>
                <a:gd name="T0" fmla="*/ 0 w 23"/>
                <a:gd name="T1" fmla="*/ 11 h 22"/>
                <a:gd name="T2" fmla="*/ 12 w 23"/>
                <a:gd name="T3" fmla="*/ 22 h 22"/>
                <a:gd name="T4" fmla="*/ 23 w 23"/>
                <a:gd name="T5" fmla="*/ 11 h 22"/>
                <a:gd name="T6" fmla="*/ 12 w 23"/>
                <a:gd name="T7" fmla="*/ 0 h 22"/>
                <a:gd name="T8" fmla="*/ 0 w 23"/>
                <a:gd name="T9" fmla="*/ 11 h 22"/>
                <a:gd name="T10" fmla="*/ 0 w 23"/>
                <a:gd name="T11" fmla="*/ 11 h 22"/>
                <a:gd name="T12" fmla="*/ 0 w 23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0" y="11"/>
                  </a:move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8" name="Freeform 740"/>
            <p:cNvSpPr>
              <a:spLocks noEditPoints="1"/>
            </p:cNvSpPr>
            <p:nvPr>
              <p:custDataLst>
                <p:tags r:id="rId109"/>
              </p:custDataLst>
            </p:nvPr>
          </p:nvSpPr>
          <p:spPr bwMode="auto">
            <a:xfrm>
              <a:off x="5632450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6 w 22"/>
                <a:gd name="T5" fmla="*/ 21 h 23"/>
                <a:gd name="T6" fmla="*/ 22 w 22"/>
                <a:gd name="T7" fmla="*/ 12 h 23"/>
                <a:gd name="T8" fmla="*/ 16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6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6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9" name="Freeform 741"/>
            <p:cNvSpPr>
              <a:spLocks noEditPoints="1"/>
            </p:cNvSpPr>
            <p:nvPr>
              <p:custDataLst>
                <p:tags r:id="rId110"/>
              </p:custDataLst>
            </p:nvPr>
          </p:nvSpPr>
          <p:spPr bwMode="auto">
            <a:xfrm>
              <a:off x="55673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5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5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5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5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0" name="Freeform 742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5697538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3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3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1" name="Freeform 743"/>
            <p:cNvSpPr>
              <a:spLocks noEditPoints="1"/>
            </p:cNvSpPr>
            <p:nvPr>
              <p:custDataLst>
                <p:tags r:id="rId112"/>
              </p:custDataLst>
            </p:nvPr>
          </p:nvSpPr>
          <p:spPr bwMode="auto">
            <a:xfrm>
              <a:off x="57642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6 w 23"/>
                <a:gd name="T3" fmla="*/ 21 h 23"/>
                <a:gd name="T4" fmla="*/ 17 w 23"/>
                <a:gd name="T5" fmla="*/ 21 h 23"/>
                <a:gd name="T6" fmla="*/ 23 w 23"/>
                <a:gd name="T7" fmla="*/ 12 h 23"/>
                <a:gd name="T8" fmla="*/ 17 w 23"/>
                <a:gd name="T9" fmla="*/ 2 h 23"/>
                <a:gd name="T10" fmla="*/ 6 w 23"/>
                <a:gd name="T11" fmla="*/ 2 h 23"/>
                <a:gd name="T12" fmla="*/ 0 w 23"/>
                <a:gd name="T13" fmla="*/ 12 h 23"/>
                <a:gd name="T14" fmla="*/ 0 w 23"/>
                <a:gd name="T15" fmla="*/ 12 h 23"/>
                <a:gd name="T16" fmla="*/ 0 w 23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4" y="23"/>
                    <a:pt x="17" y="21"/>
                  </a:cubicBezTo>
                  <a:cubicBezTo>
                    <a:pt x="21" y="19"/>
                    <a:pt x="23" y="16"/>
                    <a:pt x="23" y="12"/>
                  </a:cubicBezTo>
                  <a:cubicBezTo>
                    <a:pt x="23" y="8"/>
                    <a:pt x="21" y="4"/>
                    <a:pt x="17" y="2"/>
                  </a:cubicBezTo>
                  <a:cubicBezTo>
                    <a:pt x="14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2" name="Freeform 744"/>
            <p:cNvSpPr>
              <a:spLocks noEditPoints="1"/>
            </p:cNvSpPr>
            <p:nvPr>
              <p:custDataLst>
                <p:tags r:id="rId113"/>
              </p:custDataLst>
            </p:nvPr>
          </p:nvSpPr>
          <p:spPr bwMode="auto">
            <a:xfrm>
              <a:off x="583088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6 w 22"/>
                <a:gd name="T3" fmla="*/ 21 h 23"/>
                <a:gd name="T4" fmla="*/ 17 w 22"/>
                <a:gd name="T5" fmla="*/ 21 h 23"/>
                <a:gd name="T6" fmla="*/ 22 w 22"/>
                <a:gd name="T7" fmla="*/ 12 h 23"/>
                <a:gd name="T8" fmla="*/ 17 w 22"/>
                <a:gd name="T9" fmla="*/ 2 h 23"/>
                <a:gd name="T10" fmla="*/ 6 w 22"/>
                <a:gd name="T11" fmla="*/ 2 h 23"/>
                <a:gd name="T12" fmla="*/ 0 w 22"/>
                <a:gd name="T13" fmla="*/ 12 h 23"/>
                <a:gd name="T14" fmla="*/ 0 w 22"/>
                <a:gd name="T15" fmla="*/ 12 h 23"/>
                <a:gd name="T16" fmla="*/ 0 w 22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6"/>
                    <a:pt x="2" y="19"/>
                    <a:pt x="6" y="21"/>
                  </a:cubicBezTo>
                  <a:cubicBezTo>
                    <a:pt x="9" y="23"/>
                    <a:pt x="13" y="23"/>
                    <a:pt x="17" y="21"/>
                  </a:cubicBezTo>
                  <a:cubicBezTo>
                    <a:pt x="20" y="19"/>
                    <a:pt x="22" y="16"/>
                    <a:pt x="22" y="12"/>
                  </a:cubicBezTo>
                  <a:cubicBezTo>
                    <a:pt x="22" y="8"/>
                    <a:pt x="20" y="4"/>
                    <a:pt x="17" y="2"/>
                  </a:cubicBezTo>
                  <a:cubicBezTo>
                    <a:pt x="13" y="0"/>
                    <a:pt x="9" y="0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3" name="Freeform 745"/>
            <p:cNvSpPr>
              <a:spLocks noEditPoints="1"/>
            </p:cNvSpPr>
            <p:nvPr>
              <p:custDataLst>
                <p:tags r:id="rId114"/>
              </p:custDataLst>
            </p:nvPr>
          </p:nvSpPr>
          <p:spPr bwMode="auto">
            <a:xfrm>
              <a:off x="589756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4" name="Freeform 746"/>
            <p:cNvSpPr>
              <a:spLocks noEditPoints="1"/>
            </p:cNvSpPr>
            <p:nvPr>
              <p:custDataLst>
                <p:tags r:id="rId115"/>
              </p:custDataLst>
            </p:nvPr>
          </p:nvSpPr>
          <p:spPr bwMode="auto">
            <a:xfrm>
              <a:off x="5964238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5" name="Freeform 747"/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6030913" y="5153025"/>
              <a:ext cx="34925" cy="36513"/>
            </a:xfrm>
            <a:custGeom>
              <a:avLst/>
              <a:gdLst>
                <a:gd name="T0" fmla="*/ 0 w 22"/>
                <a:gd name="T1" fmla="*/ 12 h 23"/>
                <a:gd name="T2" fmla="*/ 11 w 22"/>
                <a:gd name="T3" fmla="*/ 23 h 23"/>
                <a:gd name="T4" fmla="*/ 22 w 22"/>
                <a:gd name="T5" fmla="*/ 12 h 23"/>
                <a:gd name="T6" fmla="*/ 11 w 22"/>
                <a:gd name="T7" fmla="*/ 0 h 23"/>
                <a:gd name="T8" fmla="*/ 0 w 22"/>
                <a:gd name="T9" fmla="*/ 12 h 23"/>
                <a:gd name="T10" fmla="*/ 0 w 22"/>
                <a:gd name="T11" fmla="*/ 12 h 23"/>
                <a:gd name="T12" fmla="*/ 0 w 22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7" y="23"/>
                    <a:pt x="22" y="18"/>
                    <a:pt x="22" y="12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6" name="Freeform 748"/>
            <p:cNvSpPr>
              <a:spLocks noEditPoints="1"/>
            </p:cNvSpPr>
            <p:nvPr>
              <p:custDataLst>
                <p:tags r:id="rId117"/>
              </p:custDataLst>
            </p:nvPr>
          </p:nvSpPr>
          <p:spPr bwMode="auto">
            <a:xfrm>
              <a:off x="6094413" y="5153025"/>
              <a:ext cx="36513" cy="36513"/>
            </a:xfrm>
            <a:custGeom>
              <a:avLst/>
              <a:gdLst>
                <a:gd name="T0" fmla="*/ 0 w 23"/>
                <a:gd name="T1" fmla="*/ 12 h 23"/>
                <a:gd name="T2" fmla="*/ 12 w 23"/>
                <a:gd name="T3" fmla="*/ 23 h 23"/>
                <a:gd name="T4" fmla="*/ 23 w 23"/>
                <a:gd name="T5" fmla="*/ 12 h 23"/>
                <a:gd name="T6" fmla="*/ 12 w 23"/>
                <a:gd name="T7" fmla="*/ 0 h 23"/>
                <a:gd name="T8" fmla="*/ 0 w 23"/>
                <a:gd name="T9" fmla="*/ 12 h 23"/>
                <a:gd name="T10" fmla="*/ 0 w 23"/>
                <a:gd name="T11" fmla="*/ 12 h 23"/>
                <a:gd name="T12" fmla="*/ 0 w 23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</a:path>
              </a:pathLst>
            </a:cu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7" name="Freeform 749"/>
            <p:cNvSpPr>
              <a:spLocks noEditPoints="1"/>
            </p:cNvSpPr>
            <p:nvPr>
              <p:custDataLst>
                <p:tags r:id="rId118"/>
              </p:custDataLst>
            </p:nvPr>
          </p:nvSpPr>
          <p:spPr bwMode="auto">
            <a:xfrm>
              <a:off x="5602288" y="5691188"/>
              <a:ext cx="492125" cy="134938"/>
            </a:xfrm>
            <a:custGeom>
              <a:avLst/>
              <a:gdLst>
                <a:gd name="T0" fmla="*/ 0 w 310"/>
                <a:gd name="T1" fmla="*/ 42 h 85"/>
                <a:gd name="T2" fmla="*/ 43 w 310"/>
                <a:gd name="T3" fmla="*/ 0 h 85"/>
                <a:gd name="T4" fmla="*/ 268 w 310"/>
                <a:gd name="T5" fmla="*/ 0 h 85"/>
                <a:gd name="T6" fmla="*/ 310 w 310"/>
                <a:gd name="T7" fmla="*/ 42 h 85"/>
                <a:gd name="T8" fmla="*/ 268 w 310"/>
                <a:gd name="T9" fmla="*/ 85 h 85"/>
                <a:gd name="T10" fmla="*/ 43 w 310"/>
                <a:gd name="T11" fmla="*/ 85 h 85"/>
                <a:gd name="T12" fmla="*/ 0 w 310"/>
                <a:gd name="T13" fmla="*/ 42 h 85"/>
                <a:gd name="T14" fmla="*/ 0 w 310"/>
                <a:gd name="T15" fmla="*/ 42 h 85"/>
                <a:gd name="T16" fmla="*/ 0 w 310"/>
                <a:gd name="T17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85">
                  <a:moveTo>
                    <a:pt x="0" y="42"/>
                  </a:moveTo>
                  <a:cubicBezTo>
                    <a:pt x="0" y="19"/>
                    <a:pt x="19" y="0"/>
                    <a:pt x="43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1" y="0"/>
                    <a:pt x="310" y="19"/>
                    <a:pt x="310" y="42"/>
                  </a:cubicBezTo>
                  <a:cubicBezTo>
                    <a:pt x="310" y="66"/>
                    <a:pt x="291" y="85"/>
                    <a:pt x="268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</a:path>
              </a:pathLst>
            </a:cu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8" name="Freeform 750"/>
            <p:cNvSpPr>
              <a:spLocks noEditPoints="1"/>
            </p:cNvSpPr>
            <p:nvPr>
              <p:custDataLst>
                <p:tags r:id="rId119"/>
              </p:custDataLst>
            </p:nvPr>
          </p:nvSpPr>
          <p:spPr bwMode="auto">
            <a:xfrm>
              <a:off x="5602288" y="5757863"/>
              <a:ext cx="492125" cy="68263"/>
            </a:xfrm>
            <a:custGeom>
              <a:avLst/>
              <a:gdLst>
                <a:gd name="T0" fmla="*/ 43 w 310"/>
                <a:gd name="T1" fmla="*/ 43 h 43"/>
                <a:gd name="T2" fmla="*/ 268 w 310"/>
                <a:gd name="T3" fmla="*/ 43 h 43"/>
                <a:gd name="T4" fmla="*/ 310 w 310"/>
                <a:gd name="T5" fmla="*/ 0 h 43"/>
                <a:gd name="T6" fmla="*/ 0 w 310"/>
                <a:gd name="T7" fmla="*/ 0 h 43"/>
                <a:gd name="T8" fmla="*/ 43 w 310"/>
                <a:gd name="T9" fmla="*/ 43 h 43"/>
                <a:gd name="T10" fmla="*/ 43 w 310"/>
                <a:gd name="T11" fmla="*/ 43 h 43"/>
                <a:gd name="T12" fmla="*/ 43 w 31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3">
                  <a:moveTo>
                    <a:pt x="43" y="43"/>
                  </a:moveTo>
                  <a:cubicBezTo>
                    <a:pt x="268" y="43"/>
                    <a:pt x="268" y="43"/>
                    <a:pt x="268" y="43"/>
                  </a:cubicBezTo>
                  <a:cubicBezTo>
                    <a:pt x="291" y="43"/>
                    <a:pt x="310" y="24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19" y="43"/>
                    <a:pt x="43" y="43"/>
                  </a:cubicBezTo>
                  <a:close/>
                  <a:moveTo>
                    <a:pt x="43" y="43"/>
                  </a:moveTo>
                  <a:cubicBezTo>
                    <a:pt x="43" y="43"/>
                    <a:pt x="43" y="43"/>
                    <a:pt x="43" y="43"/>
                  </a:cubicBezTo>
                </a:path>
              </a:pathLst>
            </a:custGeom>
            <a:solidFill>
              <a:srgbClr val="FDC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9" name="Rectangle 751"/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7710488" y="2960688"/>
              <a:ext cx="2179638" cy="28638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0" name="Freeform 752"/>
            <p:cNvSpPr>
              <a:spLocks noEditPoints="1"/>
            </p:cNvSpPr>
            <p:nvPr>
              <p:custDataLst>
                <p:tags r:id="rId121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1" name="Freeform 753"/>
            <p:cNvSpPr>
              <a:spLocks noEditPoints="1"/>
            </p:cNvSpPr>
            <p:nvPr>
              <p:custDataLst>
                <p:tags r:id="rId122"/>
              </p:custDataLst>
            </p:nvPr>
          </p:nvSpPr>
          <p:spPr bwMode="auto">
            <a:xfrm>
              <a:off x="7834313" y="3051175"/>
              <a:ext cx="1931988" cy="2576513"/>
            </a:xfrm>
            <a:custGeom>
              <a:avLst/>
              <a:gdLst>
                <a:gd name="T0" fmla="*/ 0 w 1217"/>
                <a:gd name="T1" fmla="*/ 0 h 1623"/>
                <a:gd name="T2" fmla="*/ 0 w 1217"/>
                <a:gd name="T3" fmla="*/ 1623 h 1623"/>
                <a:gd name="T4" fmla="*/ 963 w 1217"/>
                <a:gd name="T5" fmla="*/ 1623 h 1623"/>
                <a:gd name="T6" fmla="*/ 963 w 1217"/>
                <a:gd name="T7" fmla="*/ 1361 h 1623"/>
                <a:gd name="T8" fmla="*/ 1217 w 1217"/>
                <a:gd name="T9" fmla="*/ 1361 h 1623"/>
                <a:gd name="T10" fmla="*/ 1217 w 1217"/>
                <a:gd name="T11" fmla="*/ 0 h 1623"/>
                <a:gd name="T12" fmla="*/ 0 w 1217"/>
                <a:gd name="T13" fmla="*/ 0 h 1623"/>
                <a:gd name="T14" fmla="*/ 0 w 1217"/>
                <a:gd name="T15" fmla="*/ 0 h 1623"/>
                <a:gd name="T16" fmla="*/ 0 w 1217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7" h="1623">
                  <a:moveTo>
                    <a:pt x="0" y="0"/>
                  </a:moveTo>
                  <a:lnTo>
                    <a:pt x="0" y="1623"/>
                  </a:lnTo>
                  <a:lnTo>
                    <a:pt x="963" y="1623"/>
                  </a:lnTo>
                  <a:lnTo>
                    <a:pt x="963" y="1361"/>
                  </a:lnTo>
                  <a:lnTo>
                    <a:pt x="1217" y="1361"/>
                  </a:lnTo>
                  <a:lnTo>
                    <a:pt x="1217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2" name="Freeform 754"/>
            <p:cNvSpPr>
              <a:spLocks noEditPoints="1"/>
            </p:cNvSpPr>
            <p:nvPr>
              <p:custDataLst>
                <p:tags r:id="rId123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close/>
                  <a:moveTo>
                    <a:pt x="0" y="262"/>
                  </a:moveTo>
                  <a:lnTo>
                    <a:pt x="0" y="262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3" name="Freeform 755"/>
            <p:cNvSpPr>
              <a:spLocks noEditPoints="1"/>
            </p:cNvSpPr>
            <p:nvPr>
              <p:custDataLst>
                <p:tags r:id="rId124"/>
              </p:custDataLst>
            </p:nvPr>
          </p:nvSpPr>
          <p:spPr bwMode="auto">
            <a:xfrm>
              <a:off x="9363075" y="5211763"/>
              <a:ext cx="403225" cy="415925"/>
            </a:xfrm>
            <a:custGeom>
              <a:avLst/>
              <a:gdLst>
                <a:gd name="T0" fmla="*/ 0 w 254"/>
                <a:gd name="T1" fmla="*/ 262 h 262"/>
                <a:gd name="T2" fmla="*/ 0 w 254"/>
                <a:gd name="T3" fmla="*/ 0 h 262"/>
                <a:gd name="T4" fmla="*/ 254 w 254"/>
                <a:gd name="T5" fmla="*/ 0 h 262"/>
                <a:gd name="T6" fmla="*/ 0 w 254"/>
                <a:gd name="T7" fmla="*/ 262 h 262"/>
                <a:gd name="T8" fmla="*/ 0 w 254"/>
                <a:gd name="T9" fmla="*/ 262 h 262"/>
                <a:gd name="T10" fmla="*/ 0 w 254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62">
                  <a:moveTo>
                    <a:pt x="0" y="262"/>
                  </a:moveTo>
                  <a:lnTo>
                    <a:pt x="0" y="0"/>
                  </a:lnTo>
                  <a:lnTo>
                    <a:pt x="254" y="0"/>
                  </a:lnTo>
                  <a:lnTo>
                    <a:pt x="0" y="262"/>
                  </a:lnTo>
                  <a:moveTo>
                    <a:pt x="0" y="262"/>
                  </a:move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4" name="Rectangle 756"/>
            <p:cNvSpPr>
              <a:spLocks noChangeArrowheads="1"/>
            </p:cNvSpPr>
            <p:nvPr>
              <p:custDataLst>
                <p:tags r:id="rId125"/>
              </p:custDataLst>
            </p:nvPr>
          </p:nvSpPr>
          <p:spPr bwMode="auto">
            <a:xfrm>
              <a:off x="8110538" y="3586163"/>
              <a:ext cx="627063" cy="90488"/>
            </a:xfrm>
            <a:prstGeom prst="rect">
              <a:avLst/>
            </a:pr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5" name="Rectangle 757"/>
            <p:cNvSpPr>
              <a:spLocks noChangeArrowheads="1"/>
            </p:cNvSpPr>
            <p:nvPr>
              <p:custDataLst>
                <p:tags r:id="rId126"/>
              </p:custDataLst>
            </p:nvPr>
          </p:nvSpPr>
          <p:spPr bwMode="auto">
            <a:xfrm>
              <a:off x="8110538" y="3800475"/>
              <a:ext cx="811213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6" name="Freeform 758"/>
            <p:cNvSpPr>
              <a:spLocks noEditPoints="1"/>
            </p:cNvSpPr>
            <p:nvPr>
              <p:custDataLst>
                <p:tags r:id="rId127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close/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0" y="135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7" name="Freeform 759"/>
            <p:cNvSpPr>
              <a:spLocks noEditPoints="1"/>
            </p:cNvSpPr>
            <p:nvPr>
              <p:custDataLst>
                <p:tags r:id="rId128"/>
              </p:custDataLst>
            </p:nvPr>
          </p:nvSpPr>
          <p:spPr bwMode="auto">
            <a:xfrm>
              <a:off x="8110538" y="4014788"/>
              <a:ext cx="1387475" cy="693738"/>
            </a:xfrm>
            <a:custGeom>
              <a:avLst/>
              <a:gdLst>
                <a:gd name="T0" fmla="*/ 0 w 874"/>
                <a:gd name="T1" fmla="*/ 379 h 437"/>
                <a:gd name="T2" fmla="*/ 511 w 874"/>
                <a:gd name="T3" fmla="*/ 379 h 437"/>
                <a:gd name="T4" fmla="*/ 511 w 874"/>
                <a:gd name="T5" fmla="*/ 437 h 437"/>
                <a:gd name="T6" fmla="*/ 0 w 874"/>
                <a:gd name="T7" fmla="*/ 437 h 437"/>
                <a:gd name="T8" fmla="*/ 0 w 874"/>
                <a:gd name="T9" fmla="*/ 379 h 437"/>
                <a:gd name="T10" fmla="*/ 0 w 874"/>
                <a:gd name="T11" fmla="*/ 0 h 437"/>
                <a:gd name="T12" fmla="*/ 874 w 874"/>
                <a:gd name="T13" fmla="*/ 0 h 437"/>
                <a:gd name="T14" fmla="*/ 874 w 874"/>
                <a:gd name="T15" fmla="*/ 58 h 437"/>
                <a:gd name="T16" fmla="*/ 0 w 874"/>
                <a:gd name="T17" fmla="*/ 58 h 437"/>
                <a:gd name="T18" fmla="*/ 0 w 874"/>
                <a:gd name="T19" fmla="*/ 0 h 437"/>
                <a:gd name="T20" fmla="*/ 0 w 874"/>
                <a:gd name="T21" fmla="*/ 135 h 437"/>
                <a:gd name="T22" fmla="*/ 874 w 874"/>
                <a:gd name="T23" fmla="*/ 135 h 437"/>
                <a:gd name="T24" fmla="*/ 874 w 874"/>
                <a:gd name="T25" fmla="*/ 193 h 437"/>
                <a:gd name="T26" fmla="*/ 0 w 874"/>
                <a:gd name="T27" fmla="*/ 193 h 437"/>
                <a:gd name="T28" fmla="*/ 0 w 874"/>
                <a:gd name="T29" fmla="*/ 135 h 437"/>
                <a:gd name="T30" fmla="*/ 0 w 874"/>
                <a:gd name="T31" fmla="*/ 135 h 437"/>
                <a:gd name="T32" fmla="*/ 0 w 874"/>
                <a:gd name="T33" fmla="*/ 13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4" h="437">
                  <a:moveTo>
                    <a:pt x="0" y="379"/>
                  </a:moveTo>
                  <a:lnTo>
                    <a:pt x="511" y="379"/>
                  </a:lnTo>
                  <a:lnTo>
                    <a:pt x="511" y="437"/>
                  </a:lnTo>
                  <a:lnTo>
                    <a:pt x="0" y="437"/>
                  </a:lnTo>
                  <a:lnTo>
                    <a:pt x="0" y="379"/>
                  </a:lnTo>
                  <a:moveTo>
                    <a:pt x="0" y="0"/>
                  </a:moveTo>
                  <a:lnTo>
                    <a:pt x="874" y="0"/>
                  </a:lnTo>
                  <a:lnTo>
                    <a:pt x="874" y="58"/>
                  </a:lnTo>
                  <a:lnTo>
                    <a:pt x="0" y="58"/>
                  </a:lnTo>
                  <a:lnTo>
                    <a:pt x="0" y="0"/>
                  </a:lnTo>
                  <a:moveTo>
                    <a:pt x="0" y="135"/>
                  </a:moveTo>
                  <a:lnTo>
                    <a:pt x="874" y="135"/>
                  </a:lnTo>
                  <a:lnTo>
                    <a:pt x="874" y="193"/>
                  </a:lnTo>
                  <a:lnTo>
                    <a:pt x="0" y="193"/>
                  </a:lnTo>
                  <a:lnTo>
                    <a:pt x="0" y="135"/>
                  </a:lnTo>
                  <a:moveTo>
                    <a:pt x="0" y="135"/>
                  </a:move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8" name="Rectangle 760"/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8110538" y="4422775"/>
              <a:ext cx="1387475" cy="92075"/>
            </a:xfrm>
            <a:prstGeom prst="rect">
              <a:avLst/>
            </a:prstGeom>
            <a:solidFill>
              <a:srgbClr val="FFD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9" name="Freeform 761"/>
            <p:cNvSpPr>
              <a:spLocks noEditPoints="1"/>
            </p:cNvSpPr>
            <p:nvPr>
              <p:custDataLst>
                <p:tags r:id="rId130"/>
              </p:custDataLst>
            </p:nvPr>
          </p:nvSpPr>
          <p:spPr bwMode="auto">
            <a:xfrm>
              <a:off x="8108950" y="2911475"/>
              <a:ext cx="1389063" cy="279400"/>
            </a:xfrm>
            <a:custGeom>
              <a:avLst/>
              <a:gdLst>
                <a:gd name="T0" fmla="*/ 785 w 874"/>
                <a:gd name="T1" fmla="*/ 176 h 176"/>
                <a:gd name="T2" fmla="*/ 88 w 874"/>
                <a:gd name="T3" fmla="*/ 176 h 176"/>
                <a:gd name="T4" fmla="*/ 0 w 874"/>
                <a:gd name="T5" fmla="*/ 88 h 176"/>
                <a:gd name="T6" fmla="*/ 88 w 874"/>
                <a:gd name="T7" fmla="*/ 0 h 176"/>
                <a:gd name="T8" fmla="*/ 785 w 874"/>
                <a:gd name="T9" fmla="*/ 0 h 176"/>
                <a:gd name="T10" fmla="*/ 874 w 874"/>
                <a:gd name="T11" fmla="*/ 88 h 176"/>
                <a:gd name="T12" fmla="*/ 785 w 874"/>
                <a:gd name="T13" fmla="*/ 176 h 176"/>
                <a:gd name="T14" fmla="*/ 785 w 874"/>
                <a:gd name="T15" fmla="*/ 176 h 176"/>
                <a:gd name="T16" fmla="*/ 785 w 874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4" h="176">
                  <a:moveTo>
                    <a:pt x="785" y="176"/>
                  </a:moveTo>
                  <a:cubicBezTo>
                    <a:pt x="88" y="176"/>
                    <a:pt x="88" y="176"/>
                    <a:pt x="88" y="176"/>
                  </a:cubicBezTo>
                  <a:cubicBezTo>
                    <a:pt x="40" y="176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34" y="0"/>
                    <a:pt x="874" y="39"/>
                    <a:pt x="874" y="88"/>
                  </a:cubicBezTo>
                  <a:cubicBezTo>
                    <a:pt x="874" y="136"/>
                    <a:pt x="834" y="176"/>
                    <a:pt x="785" y="176"/>
                  </a:cubicBezTo>
                  <a:close/>
                  <a:moveTo>
                    <a:pt x="785" y="176"/>
                  </a:moveTo>
                  <a:cubicBezTo>
                    <a:pt x="785" y="176"/>
                    <a:pt x="785" y="176"/>
                    <a:pt x="785" y="176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0" name="Freeform 762"/>
            <p:cNvSpPr>
              <a:spLocks noEditPoints="1"/>
            </p:cNvSpPr>
            <p:nvPr>
              <p:custDataLst>
                <p:tags r:id="rId131"/>
              </p:custDataLst>
            </p:nvPr>
          </p:nvSpPr>
          <p:spPr bwMode="auto">
            <a:xfrm>
              <a:off x="8569325" y="2592388"/>
              <a:ext cx="506413" cy="504825"/>
            </a:xfrm>
            <a:custGeom>
              <a:avLst/>
              <a:gdLst>
                <a:gd name="T0" fmla="*/ 159 w 318"/>
                <a:gd name="T1" fmla="*/ 318 h 318"/>
                <a:gd name="T2" fmla="*/ 0 w 318"/>
                <a:gd name="T3" fmla="*/ 159 h 318"/>
                <a:gd name="T4" fmla="*/ 159 w 318"/>
                <a:gd name="T5" fmla="*/ 0 h 318"/>
                <a:gd name="T6" fmla="*/ 318 w 318"/>
                <a:gd name="T7" fmla="*/ 159 h 318"/>
                <a:gd name="T8" fmla="*/ 159 w 318"/>
                <a:gd name="T9" fmla="*/ 318 h 318"/>
                <a:gd name="T10" fmla="*/ 159 w 318"/>
                <a:gd name="T11" fmla="*/ 87 h 318"/>
                <a:gd name="T12" fmla="*/ 86 w 318"/>
                <a:gd name="T13" fmla="*/ 159 h 318"/>
                <a:gd name="T14" fmla="*/ 159 w 318"/>
                <a:gd name="T15" fmla="*/ 232 h 318"/>
                <a:gd name="T16" fmla="*/ 231 w 318"/>
                <a:gd name="T17" fmla="*/ 159 h 318"/>
                <a:gd name="T18" fmla="*/ 159 w 318"/>
                <a:gd name="T19" fmla="*/ 87 h 318"/>
                <a:gd name="T20" fmla="*/ 159 w 318"/>
                <a:gd name="T21" fmla="*/ 87 h 318"/>
                <a:gd name="T22" fmla="*/ 159 w 318"/>
                <a:gd name="T23" fmla="*/ 8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18">
                  <a:moveTo>
                    <a:pt x="159" y="318"/>
                  </a:moveTo>
                  <a:cubicBezTo>
                    <a:pt x="71" y="318"/>
                    <a:pt x="0" y="247"/>
                    <a:pt x="0" y="159"/>
                  </a:cubicBezTo>
                  <a:cubicBezTo>
                    <a:pt x="0" y="72"/>
                    <a:pt x="71" y="0"/>
                    <a:pt x="159" y="0"/>
                  </a:cubicBezTo>
                  <a:cubicBezTo>
                    <a:pt x="246" y="0"/>
                    <a:pt x="318" y="72"/>
                    <a:pt x="318" y="159"/>
                  </a:cubicBezTo>
                  <a:cubicBezTo>
                    <a:pt x="318" y="247"/>
                    <a:pt x="246" y="318"/>
                    <a:pt x="159" y="318"/>
                  </a:cubicBezTo>
                  <a:close/>
                  <a:moveTo>
                    <a:pt x="159" y="87"/>
                  </a:moveTo>
                  <a:cubicBezTo>
                    <a:pt x="119" y="87"/>
                    <a:pt x="86" y="120"/>
                    <a:pt x="86" y="159"/>
                  </a:cubicBezTo>
                  <a:cubicBezTo>
                    <a:pt x="86" y="199"/>
                    <a:pt x="119" y="232"/>
                    <a:pt x="159" y="232"/>
                  </a:cubicBezTo>
                  <a:cubicBezTo>
                    <a:pt x="199" y="232"/>
                    <a:pt x="231" y="199"/>
                    <a:pt x="231" y="159"/>
                  </a:cubicBezTo>
                  <a:cubicBezTo>
                    <a:pt x="231" y="120"/>
                    <a:pt x="199" y="87"/>
                    <a:pt x="159" y="87"/>
                  </a:cubicBezTo>
                  <a:close/>
                  <a:moveTo>
                    <a:pt x="159" y="87"/>
                  </a:moveTo>
                  <a:cubicBezTo>
                    <a:pt x="159" y="87"/>
                    <a:pt x="159" y="87"/>
                    <a:pt x="159" y="87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1" name="Freeform 763"/>
            <p:cNvSpPr>
              <a:spLocks noEditPoints="1"/>
            </p:cNvSpPr>
            <p:nvPr>
              <p:custDataLst>
                <p:tags r:id="rId132"/>
              </p:custDataLst>
            </p:nvPr>
          </p:nvSpPr>
          <p:spPr bwMode="auto">
            <a:xfrm>
              <a:off x="8821738" y="2911475"/>
              <a:ext cx="676275" cy="279400"/>
            </a:xfrm>
            <a:custGeom>
              <a:avLst/>
              <a:gdLst>
                <a:gd name="T0" fmla="*/ 336 w 425"/>
                <a:gd name="T1" fmla="*/ 0 h 176"/>
                <a:gd name="T2" fmla="*/ 0 w 425"/>
                <a:gd name="T3" fmla="*/ 0 h 176"/>
                <a:gd name="T4" fmla="*/ 0 w 425"/>
                <a:gd name="T5" fmla="*/ 176 h 176"/>
                <a:gd name="T6" fmla="*/ 337 w 425"/>
                <a:gd name="T7" fmla="*/ 176 h 176"/>
                <a:gd name="T8" fmla="*/ 425 w 425"/>
                <a:gd name="T9" fmla="*/ 88 h 176"/>
                <a:gd name="T10" fmla="*/ 336 w 425"/>
                <a:gd name="T11" fmla="*/ 0 h 176"/>
                <a:gd name="T12" fmla="*/ 336 w 425"/>
                <a:gd name="T13" fmla="*/ 0 h 176"/>
                <a:gd name="T14" fmla="*/ 336 w 425"/>
                <a:gd name="T1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176">
                  <a:moveTo>
                    <a:pt x="3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337" y="176"/>
                    <a:pt x="337" y="176"/>
                    <a:pt x="337" y="176"/>
                  </a:cubicBezTo>
                  <a:cubicBezTo>
                    <a:pt x="385" y="176"/>
                    <a:pt x="425" y="136"/>
                    <a:pt x="425" y="88"/>
                  </a:cubicBezTo>
                  <a:cubicBezTo>
                    <a:pt x="425" y="39"/>
                    <a:pt x="385" y="0"/>
                    <a:pt x="336" y="0"/>
                  </a:cubicBezTo>
                  <a:close/>
                  <a:moveTo>
                    <a:pt x="336" y="0"/>
                  </a:move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2" name="Freeform 764"/>
            <p:cNvSpPr>
              <a:spLocks noEditPoints="1"/>
            </p:cNvSpPr>
            <p:nvPr>
              <p:custDataLst>
                <p:tags r:id="rId133"/>
              </p:custDataLst>
            </p:nvPr>
          </p:nvSpPr>
          <p:spPr bwMode="auto">
            <a:xfrm>
              <a:off x="8821738" y="2592388"/>
              <a:ext cx="254000" cy="504825"/>
            </a:xfrm>
            <a:custGeom>
              <a:avLst/>
              <a:gdLst>
                <a:gd name="T0" fmla="*/ 0 w 159"/>
                <a:gd name="T1" fmla="*/ 0 h 318"/>
                <a:gd name="T2" fmla="*/ 0 w 159"/>
                <a:gd name="T3" fmla="*/ 87 h 318"/>
                <a:gd name="T4" fmla="*/ 72 w 159"/>
                <a:gd name="T5" fmla="*/ 159 h 318"/>
                <a:gd name="T6" fmla="*/ 0 w 159"/>
                <a:gd name="T7" fmla="*/ 232 h 318"/>
                <a:gd name="T8" fmla="*/ 0 w 159"/>
                <a:gd name="T9" fmla="*/ 318 h 318"/>
                <a:gd name="T10" fmla="*/ 159 w 159"/>
                <a:gd name="T11" fmla="*/ 159 h 318"/>
                <a:gd name="T12" fmla="*/ 0 w 159"/>
                <a:gd name="T13" fmla="*/ 0 h 318"/>
                <a:gd name="T14" fmla="*/ 0 w 159"/>
                <a:gd name="T15" fmla="*/ 0 h 318"/>
                <a:gd name="T16" fmla="*/ 0 w 159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18">
                  <a:moveTo>
                    <a:pt x="0" y="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40" y="87"/>
                    <a:pt x="72" y="120"/>
                    <a:pt x="72" y="159"/>
                  </a:cubicBezTo>
                  <a:cubicBezTo>
                    <a:pt x="72" y="199"/>
                    <a:pt x="40" y="232"/>
                    <a:pt x="0" y="23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87" y="318"/>
                    <a:pt x="159" y="247"/>
                    <a:pt x="159" y="159"/>
                  </a:cubicBezTo>
                  <a:cubicBezTo>
                    <a:pt x="159" y="72"/>
                    <a:pt x="87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3" name="Rectangle 765"/>
            <p:cNvSpPr>
              <a:spLocks noChangeArrowheads="1"/>
            </p:cNvSpPr>
            <p:nvPr>
              <p:custDataLst>
                <p:tags r:id="rId134"/>
              </p:custDataLst>
            </p:nvPr>
          </p:nvSpPr>
          <p:spPr bwMode="auto">
            <a:xfrm>
              <a:off x="10506075" y="3987800"/>
              <a:ext cx="338138" cy="1492250"/>
            </a:xfrm>
            <a:prstGeom prst="rect">
              <a:avLst/>
            </a:prstGeom>
            <a:solidFill>
              <a:srgbClr val="2993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4" name="Rectangle 766"/>
            <p:cNvSpPr>
              <a:spLocks noChangeArrowheads="1"/>
            </p:cNvSpPr>
            <p:nvPr>
              <p:custDataLst>
                <p:tags r:id="rId135"/>
              </p:custDataLst>
            </p:nvPr>
          </p:nvSpPr>
          <p:spPr bwMode="auto">
            <a:xfrm>
              <a:off x="10844213" y="3987800"/>
              <a:ext cx="925513" cy="1492250"/>
            </a:xfrm>
            <a:prstGeom prst="rect">
              <a:avLst/>
            </a:prstGeom>
            <a:solidFill>
              <a:srgbClr val="5BB2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5" name="Rectangle 767"/>
            <p:cNvSpPr>
              <a:spLocks noChangeArrowheads="1"/>
            </p:cNvSpPr>
            <p:nvPr>
              <p:custDataLst>
                <p:tags r:id="rId136"/>
              </p:custDataLst>
            </p:nvPr>
          </p:nvSpPr>
          <p:spPr bwMode="auto">
            <a:xfrm>
              <a:off x="10844213" y="5170488"/>
              <a:ext cx="925513" cy="309563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6" name="Rectangle 768"/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10609263" y="5170488"/>
              <a:ext cx="1127125" cy="271463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7" name="Freeform 769"/>
            <p:cNvSpPr>
              <a:spLocks noEditPoints="1"/>
            </p:cNvSpPr>
            <p:nvPr>
              <p:custDataLst>
                <p:tags r:id="rId138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8" name="Freeform 770"/>
            <p:cNvSpPr>
              <a:spLocks noEditPoints="1"/>
            </p:cNvSpPr>
            <p:nvPr>
              <p:custDataLst>
                <p:tags r:id="rId139"/>
              </p:custDataLst>
            </p:nvPr>
          </p:nvSpPr>
          <p:spPr bwMode="auto">
            <a:xfrm>
              <a:off x="10682288" y="5216525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8 h 112"/>
                <a:gd name="T16" fmla="*/ 0 w 629"/>
                <a:gd name="T17" fmla="*/ 68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8"/>
                  </a:lnTo>
                  <a:lnTo>
                    <a:pt x="0" y="68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09" name="Rectangle 771"/>
            <p:cNvSpPr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11055350" y="4233863"/>
              <a:ext cx="481013" cy="111125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0" name="Rectangle 772"/>
            <p:cNvSpPr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11295063" y="4233863"/>
              <a:ext cx="241300" cy="111125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1" name="Freeform 773"/>
            <p:cNvSpPr>
              <a:spLocks noEditPoints="1"/>
            </p:cNvSpPr>
            <p:nvPr>
              <p:custDataLst>
                <p:tags r:id="rId142"/>
              </p:custDataLst>
            </p:nvPr>
          </p:nvSpPr>
          <p:spPr bwMode="auto">
            <a:xfrm>
              <a:off x="10448925" y="2605088"/>
              <a:ext cx="1020763" cy="1020763"/>
            </a:xfrm>
            <a:custGeom>
              <a:avLst/>
              <a:gdLst>
                <a:gd name="T0" fmla="*/ 4 w 643"/>
                <a:gd name="T1" fmla="*/ 534 h 643"/>
                <a:gd name="T2" fmla="*/ 9 w 643"/>
                <a:gd name="T3" fmla="*/ 561 h 643"/>
                <a:gd name="T4" fmla="*/ 20 w 643"/>
                <a:gd name="T5" fmla="*/ 573 h 643"/>
                <a:gd name="T6" fmla="*/ 267 w 643"/>
                <a:gd name="T7" fmla="*/ 267 h 643"/>
                <a:gd name="T8" fmla="*/ 573 w 643"/>
                <a:gd name="T9" fmla="*/ 20 h 643"/>
                <a:gd name="T10" fmla="*/ 562 w 643"/>
                <a:gd name="T11" fmla="*/ 8 h 643"/>
                <a:gd name="T12" fmla="*/ 535 w 643"/>
                <a:gd name="T13" fmla="*/ 3 h 643"/>
                <a:gd name="T14" fmla="*/ 139 w 643"/>
                <a:gd name="T15" fmla="*/ 139 h 643"/>
                <a:gd name="T16" fmla="*/ 4 w 643"/>
                <a:gd name="T17" fmla="*/ 534 h 643"/>
                <a:gd name="T18" fmla="*/ 391 w 643"/>
                <a:gd name="T19" fmla="*/ 617 h 643"/>
                <a:gd name="T20" fmla="*/ 398 w 643"/>
                <a:gd name="T21" fmla="*/ 634 h 643"/>
                <a:gd name="T22" fmla="*/ 407 w 643"/>
                <a:gd name="T23" fmla="*/ 643 h 643"/>
                <a:gd name="T24" fmla="*/ 502 w 643"/>
                <a:gd name="T25" fmla="*/ 502 h 643"/>
                <a:gd name="T26" fmla="*/ 643 w 643"/>
                <a:gd name="T27" fmla="*/ 407 h 643"/>
                <a:gd name="T28" fmla="*/ 634 w 643"/>
                <a:gd name="T29" fmla="*/ 398 h 643"/>
                <a:gd name="T30" fmla="*/ 617 w 643"/>
                <a:gd name="T31" fmla="*/ 390 h 643"/>
                <a:gd name="T32" fmla="*/ 422 w 643"/>
                <a:gd name="T33" fmla="*/ 422 h 643"/>
                <a:gd name="T34" fmla="*/ 391 w 643"/>
                <a:gd name="T35" fmla="*/ 617 h 643"/>
                <a:gd name="T36" fmla="*/ 422 w 643"/>
                <a:gd name="T37" fmla="*/ 422 h 643"/>
                <a:gd name="T38" fmla="*/ 422 w 643"/>
                <a:gd name="T39" fmla="*/ 422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43">
                  <a:moveTo>
                    <a:pt x="4" y="534"/>
                  </a:moveTo>
                  <a:cubicBezTo>
                    <a:pt x="0" y="545"/>
                    <a:pt x="2" y="555"/>
                    <a:pt x="9" y="561"/>
                  </a:cubicBezTo>
                  <a:cubicBezTo>
                    <a:pt x="20" y="573"/>
                    <a:pt x="20" y="573"/>
                    <a:pt x="20" y="573"/>
                  </a:cubicBezTo>
                  <a:cubicBezTo>
                    <a:pt x="20" y="573"/>
                    <a:pt x="152" y="383"/>
                    <a:pt x="267" y="267"/>
                  </a:cubicBezTo>
                  <a:cubicBezTo>
                    <a:pt x="413" y="121"/>
                    <a:pt x="573" y="20"/>
                    <a:pt x="573" y="20"/>
                  </a:cubicBezTo>
                  <a:cubicBezTo>
                    <a:pt x="562" y="8"/>
                    <a:pt x="562" y="8"/>
                    <a:pt x="562" y="8"/>
                  </a:cubicBezTo>
                  <a:cubicBezTo>
                    <a:pt x="555" y="2"/>
                    <a:pt x="545" y="0"/>
                    <a:pt x="535" y="3"/>
                  </a:cubicBezTo>
                  <a:cubicBezTo>
                    <a:pt x="139" y="139"/>
                    <a:pt x="139" y="139"/>
                    <a:pt x="139" y="139"/>
                  </a:cubicBezTo>
                  <a:lnTo>
                    <a:pt x="4" y="534"/>
                  </a:lnTo>
                  <a:close/>
                  <a:moveTo>
                    <a:pt x="391" y="617"/>
                  </a:moveTo>
                  <a:cubicBezTo>
                    <a:pt x="390" y="622"/>
                    <a:pt x="393" y="629"/>
                    <a:pt x="398" y="634"/>
                  </a:cubicBezTo>
                  <a:cubicBezTo>
                    <a:pt x="407" y="643"/>
                    <a:pt x="407" y="643"/>
                    <a:pt x="407" y="643"/>
                  </a:cubicBezTo>
                  <a:cubicBezTo>
                    <a:pt x="407" y="643"/>
                    <a:pt x="453" y="551"/>
                    <a:pt x="502" y="502"/>
                  </a:cubicBezTo>
                  <a:cubicBezTo>
                    <a:pt x="565" y="440"/>
                    <a:pt x="643" y="407"/>
                    <a:pt x="643" y="407"/>
                  </a:cubicBezTo>
                  <a:cubicBezTo>
                    <a:pt x="634" y="398"/>
                    <a:pt x="634" y="398"/>
                    <a:pt x="634" y="398"/>
                  </a:cubicBezTo>
                  <a:cubicBezTo>
                    <a:pt x="629" y="393"/>
                    <a:pt x="623" y="390"/>
                    <a:pt x="617" y="390"/>
                  </a:cubicBezTo>
                  <a:cubicBezTo>
                    <a:pt x="422" y="422"/>
                    <a:pt x="422" y="422"/>
                    <a:pt x="422" y="422"/>
                  </a:cubicBezTo>
                  <a:lnTo>
                    <a:pt x="391" y="617"/>
                  </a:lnTo>
                  <a:close/>
                  <a:moveTo>
                    <a:pt x="422" y="422"/>
                  </a:moveTo>
                  <a:cubicBezTo>
                    <a:pt x="422" y="422"/>
                    <a:pt x="422" y="422"/>
                    <a:pt x="422" y="422"/>
                  </a:cubicBezTo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2" name="Freeform 774"/>
            <p:cNvSpPr>
              <a:spLocks noEditPoints="1"/>
            </p:cNvSpPr>
            <p:nvPr>
              <p:custDataLst>
                <p:tags r:id="rId143"/>
              </p:custDataLst>
            </p:nvPr>
          </p:nvSpPr>
          <p:spPr bwMode="auto">
            <a:xfrm>
              <a:off x="10448925" y="2825750"/>
              <a:ext cx="796925" cy="798513"/>
            </a:xfrm>
            <a:custGeom>
              <a:avLst/>
              <a:gdLst>
                <a:gd name="T0" fmla="*/ 4 w 502"/>
                <a:gd name="T1" fmla="*/ 395 h 503"/>
                <a:gd name="T2" fmla="*/ 9 w 502"/>
                <a:gd name="T3" fmla="*/ 422 h 503"/>
                <a:gd name="T4" fmla="*/ 20 w 502"/>
                <a:gd name="T5" fmla="*/ 434 h 503"/>
                <a:gd name="T6" fmla="*/ 267 w 502"/>
                <a:gd name="T7" fmla="*/ 128 h 503"/>
                <a:gd name="T8" fmla="*/ 139 w 502"/>
                <a:gd name="T9" fmla="*/ 0 h 503"/>
                <a:gd name="T10" fmla="*/ 4 w 502"/>
                <a:gd name="T11" fmla="*/ 395 h 503"/>
                <a:gd name="T12" fmla="*/ 391 w 502"/>
                <a:gd name="T13" fmla="*/ 478 h 503"/>
                <a:gd name="T14" fmla="*/ 398 w 502"/>
                <a:gd name="T15" fmla="*/ 495 h 503"/>
                <a:gd name="T16" fmla="*/ 407 w 502"/>
                <a:gd name="T17" fmla="*/ 503 h 503"/>
                <a:gd name="T18" fmla="*/ 502 w 502"/>
                <a:gd name="T19" fmla="*/ 363 h 503"/>
                <a:gd name="T20" fmla="*/ 422 w 502"/>
                <a:gd name="T21" fmla="*/ 283 h 503"/>
                <a:gd name="T22" fmla="*/ 391 w 502"/>
                <a:gd name="T23" fmla="*/ 478 h 503"/>
                <a:gd name="T24" fmla="*/ 391 w 502"/>
                <a:gd name="T25" fmla="*/ 478 h 503"/>
                <a:gd name="T26" fmla="*/ 391 w 502"/>
                <a:gd name="T27" fmla="*/ 47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2" h="503">
                  <a:moveTo>
                    <a:pt x="4" y="395"/>
                  </a:moveTo>
                  <a:cubicBezTo>
                    <a:pt x="0" y="406"/>
                    <a:pt x="2" y="416"/>
                    <a:pt x="9" y="422"/>
                  </a:cubicBezTo>
                  <a:cubicBezTo>
                    <a:pt x="20" y="434"/>
                    <a:pt x="20" y="434"/>
                    <a:pt x="20" y="434"/>
                  </a:cubicBezTo>
                  <a:cubicBezTo>
                    <a:pt x="20" y="434"/>
                    <a:pt x="152" y="244"/>
                    <a:pt x="267" y="128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4" y="395"/>
                    <a:pt x="4" y="395"/>
                    <a:pt x="4" y="395"/>
                  </a:cubicBezTo>
                  <a:close/>
                  <a:moveTo>
                    <a:pt x="391" y="478"/>
                  </a:moveTo>
                  <a:cubicBezTo>
                    <a:pt x="390" y="483"/>
                    <a:pt x="393" y="490"/>
                    <a:pt x="398" y="495"/>
                  </a:cubicBezTo>
                  <a:cubicBezTo>
                    <a:pt x="407" y="503"/>
                    <a:pt x="407" y="503"/>
                    <a:pt x="407" y="503"/>
                  </a:cubicBezTo>
                  <a:cubicBezTo>
                    <a:pt x="407" y="503"/>
                    <a:pt x="453" y="412"/>
                    <a:pt x="502" y="363"/>
                  </a:cubicBezTo>
                  <a:cubicBezTo>
                    <a:pt x="422" y="283"/>
                    <a:pt x="422" y="283"/>
                    <a:pt x="422" y="283"/>
                  </a:cubicBezTo>
                  <a:cubicBezTo>
                    <a:pt x="391" y="478"/>
                    <a:pt x="391" y="478"/>
                    <a:pt x="391" y="478"/>
                  </a:cubicBezTo>
                  <a:close/>
                  <a:moveTo>
                    <a:pt x="391" y="478"/>
                  </a:moveTo>
                  <a:cubicBezTo>
                    <a:pt x="391" y="478"/>
                    <a:pt x="391" y="478"/>
                    <a:pt x="391" y="478"/>
                  </a:cubicBezTo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3" name="Freeform 775"/>
            <p:cNvSpPr>
              <a:spLocks noEditPoints="1"/>
            </p:cNvSpPr>
            <p:nvPr>
              <p:custDataLst>
                <p:tags r:id="rId144"/>
              </p:custDataLst>
            </p:nvPr>
          </p:nvSpPr>
          <p:spPr bwMode="auto">
            <a:xfrm>
              <a:off x="10393363" y="2547938"/>
              <a:ext cx="1052513" cy="1054100"/>
            </a:xfrm>
            <a:custGeom>
              <a:avLst/>
              <a:gdLst>
                <a:gd name="T0" fmla="*/ 86 w 663"/>
                <a:gd name="T1" fmla="*/ 189 h 664"/>
                <a:gd name="T2" fmla="*/ 28 w 663"/>
                <a:gd name="T3" fmla="*/ 29 h 664"/>
                <a:gd name="T4" fmla="*/ 188 w 663"/>
                <a:gd name="T5" fmla="*/ 87 h 664"/>
                <a:gd name="T6" fmla="*/ 480 w 663"/>
                <a:gd name="T7" fmla="*/ 378 h 664"/>
                <a:gd name="T8" fmla="*/ 635 w 663"/>
                <a:gd name="T9" fmla="*/ 636 h 664"/>
                <a:gd name="T10" fmla="*/ 378 w 663"/>
                <a:gd name="T11" fmla="*/ 480 h 664"/>
                <a:gd name="T12" fmla="*/ 86 w 663"/>
                <a:gd name="T13" fmla="*/ 189 h 664"/>
                <a:gd name="T14" fmla="*/ 86 w 663"/>
                <a:gd name="T15" fmla="*/ 189 h 664"/>
                <a:gd name="T16" fmla="*/ 86 w 663"/>
                <a:gd name="T17" fmla="*/ 18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3" h="664">
                  <a:moveTo>
                    <a:pt x="86" y="189"/>
                  </a:moveTo>
                  <a:cubicBezTo>
                    <a:pt x="58" y="161"/>
                    <a:pt x="0" y="57"/>
                    <a:pt x="28" y="29"/>
                  </a:cubicBezTo>
                  <a:cubicBezTo>
                    <a:pt x="56" y="0"/>
                    <a:pt x="160" y="59"/>
                    <a:pt x="188" y="87"/>
                  </a:cubicBezTo>
                  <a:cubicBezTo>
                    <a:pt x="480" y="378"/>
                    <a:pt x="480" y="378"/>
                    <a:pt x="480" y="378"/>
                  </a:cubicBezTo>
                  <a:cubicBezTo>
                    <a:pt x="508" y="406"/>
                    <a:pt x="663" y="608"/>
                    <a:pt x="635" y="636"/>
                  </a:cubicBezTo>
                  <a:cubicBezTo>
                    <a:pt x="607" y="664"/>
                    <a:pt x="406" y="508"/>
                    <a:pt x="378" y="480"/>
                  </a:cubicBezTo>
                  <a:cubicBezTo>
                    <a:pt x="86" y="189"/>
                    <a:pt x="86" y="189"/>
                    <a:pt x="86" y="189"/>
                  </a:cubicBezTo>
                  <a:close/>
                  <a:moveTo>
                    <a:pt x="86" y="189"/>
                  </a:moveTo>
                  <a:cubicBezTo>
                    <a:pt x="86" y="189"/>
                    <a:pt x="86" y="189"/>
                    <a:pt x="86" y="189"/>
                  </a:cubicBezTo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4" name="Freeform 776"/>
            <p:cNvSpPr>
              <a:spLocks noEditPoints="1"/>
            </p:cNvSpPr>
            <p:nvPr>
              <p:custDataLst>
                <p:tags r:id="rId145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close/>
                  <a:moveTo>
                    <a:pt x="32" y="90"/>
                  </a:moveTo>
                  <a:lnTo>
                    <a:pt x="32" y="90"/>
                  </a:lnTo>
                  <a:close/>
                </a:path>
              </a:pathLst>
            </a:cu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5" name="Freeform 777"/>
            <p:cNvSpPr>
              <a:spLocks noEditPoints="1"/>
            </p:cNvSpPr>
            <p:nvPr>
              <p:custDataLst>
                <p:tags r:id="rId146"/>
              </p:custDataLst>
            </p:nvPr>
          </p:nvSpPr>
          <p:spPr bwMode="auto">
            <a:xfrm>
              <a:off x="10472738" y="2628900"/>
              <a:ext cx="142875" cy="142875"/>
            </a:xfrm>
            <a:custGeom>
              <a:avLst/>
              <a:gdLst>
                <a:gd name="T0" fmla="*/ 0 w 90"/>
                <a:gd name="T1" fmla="*/ 39 h 90"/>
                <a:gd name="T2" fmla="*/ 39 w 90"/>
                <a:gd name="T3" fmla="*/ 0 h 90"/>
                <a:gd name="T4" fmla="*/ 90 w 90"/>
                <a:gd name="T5" fmla="*/ 32 h 90"/>
                <a:gd name="T6" fmla="*/ 32 w 90"/>
                <a:gd name="T7" fmla="*/ 90 h 90"/>
                <a:gd name="T8" fmla="*/ 0 w 90"/>
                <a:gd name="T9" fmla="*/ 39 h 90"/>
                <a:gd name="T10" fmla="*/ 32 w 90"/>
                <a:gd name="T11" fmla="*/ 90 h 90"/>
                <a:gd name="T12" fmla="*/ 32 w 9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0">
                  <a:moveTo>
                    <a:pt x="0" y="39"/>
                  </a:moveTo>
                  <a:lnTo>
                    <a:pt x="39" y="0"/>
                  </a:lnTo>
                  <a:lnTo>
                    <a:pt x="90" y="32"/>
                  </a:lnTo>
                  <a:lnTo>
                    <a:pt x="32" y="90"/>
                  </a:lnTo>
                  <a:lnTo>
                    <a:pt x="0" y="39"/>
                  </a:lnTo>
                  <a:moveTo>
                    <a:pt x="32" y="90"/>
                  </a:moveTo>
                  <a:lnTo>
                    <a:pt x="32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6" name="Freeform 778"/>
            <p:cNvSpPr>
              <a:spLocks noEditPoints="1"/>
            </p:cNvSpPr>
            <p:nvPr>
              <p:custDataLst>
                <p:tags r:id="rId147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close/>
                  <a:moveTo>
                    <a:pt x="61" y="42"/>
                  </a:moveTo>
                  <a:lnTo>
                    <a:pt x="61" y="42"/>
                  </a:lnTo>
                  <a:close/>
                </a:path>
              </a:pathLst>
            </a:custGeom>
            <a:solidFill>
              <a:srgbClr val="FFB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7" name="Freeform 779"/>
            <p:cNvSpPr>
              <a:spLocks noEditPoints="1"/>
            </p:cNvSpPr>
            <p:nvPr>
              <p:custDataLst>
                <p:tags r:id="rId148"/>
              </p:custDataLst>
            </p:nvPr>
          </p:nvSpPr>
          <p:spPr bwMode="auto">
            <a:xfrm>
              <a:off x="10472738" y="2659063"/>
              <a:ext cx="96838" cy="112713"/>
            </a:xfrm>
            <a:custGeom>
              <a:avLst/>
              <a:gdLst>
                <a:gd name="T0" fmla="*/ 20 w 61"/>
                <a:gd name="T1" fmla="*/ 0 h 71"/>
                <a:gd name="T2" fmla="*/ 0 w 61"/>
                <a:gd name="T3" fmla="*/ 20 h 71"/>
                <a:gd name="T4" fmla="*/ 32 w 61"/>
                <a:gd name="T5" fmla="*/ 71 h 71"/>
                <a:gd name="T6" fmla="*/ 61 w 61"/>
                <a:gd name="T7" fmla="*/ 42 h 71"/>
                <a:gd name="T8" fmla="*/ 20 w 61"/>
                <a:gd name="T9" fmla="*/ 0 h 71"/>
                <a:gd name="T10" fmla="*/ 61 w 61"/>
                <a:gd name="T11" fmla="*/ 42 h 71"/>
                <a:gd name="T12" fmla="*/ 61 w 61"/>
                <a:gd name="T13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1">
                  <a:moveTo>
                    <a:pt x="20" y="0"/>
                  </a:moveTo>
                  <a:lnTo>
                    <a:pt x="0" y="20"/>
                  </a:lnTo>
                  <a:lnTo>
                    <a:pt x="32" y="71"/>
                  </a:lnTo>
                  <a:lnTo>
                    <a:pt x="61" y="42"/>
                  </a:lnTo>
                  <a:lnTo>
                    <a:pt x="20" y="0"/>
                  </a:lnTo>
                  <a:moveTo>
                    <a:pt x="61" y="42"/>
                  </a:moveTo>
                  <a:lnTo>
                    <a:pt x="61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8" name="Rectangle 780"/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10034588" y="4332288"/>
              <a:ext cx="338138" cy="1492250"/>
            </a:xfrm>
            <a:prstGeom prst="rect">
              <a:avLst/>
            </a:pr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19" name="Rectangle 781"/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10372725" y="4332288"/>
              <a:ext cx="925513" cy="1492250"/>
            </a:xfrm>
            <a:prstGeom prst="rect">
              <a:avLst/>
            </a:pr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0" name="Rectangle 782"/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10372725" y="5513388"/>
              <a:ext cx="925513" cy="311150"/>
            </a:xfrm>
            <a:prstGeom prst="rect">
              <a:avLst/>
            </a:prstGeom>
            <a:solidFill>
              <a:srgbClr val="2D4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1" name="Rectangle 783"/>
            <p:cNvSpPr>
              <a:spLocks noChangeArrowheads="1"/>
            </p:cNvSpPr>
            <p:nvPr>
              <p:custDataLst>
                <p:tags r:id="rId152"/>
              </p:custDataLst>
            </p:nvPr>
          </p:nvSpPr>
          <p:spPr bwMode="auto">
            <a:xfrm>
              <a:off x="10139363" y="5513388"/>
              <a:ext cx="1125538" cy="273050"/>
            </a:xfrm>
            <a:prstGeom prst="rect">
              <a:avLst/>
            </a:pr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2" name="Freeform 784"/>
            <p:cNvSpPr>
              <a:spLocks noEditPoints="1"/>
            </p:cNvSpPr>
            <p:nvPr>
              <p:custDataLst>
                <p:tags r:id="rId153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close/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close/>
                  <a:moveTo>
                    <a:pt x="0" y="89"/>
                  </a:moveTo>
                  <a:lnTo>
                    <a:pt x="0" y="89"/>
                  </a:lnTo>
                  <a:close/>
                </a:path>
              </a:pathLst>
            </a:custGeom>
            <a:solidFill>
              <a:srgbClr val="D2ED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3" name="Freeform 785"/>
            <p:cNvSpPr>
              <a:spLocks noEditPoints="1"/>
            </p:cNvSpPr>
            <p:nvPr>
              <p:custDataLst>
                <p:tags r:id="rId154"/>
              </p:custDataLst>
            </p:nvPr>
          </p:nvSpPr>
          <p:spPr bwMode="auto">
            <a:xfrm>
              <a:off x="10212388" y="5561013"/>
              <a:ext cx="998538" cy="177800"/>
            </a:xfrm>
            <a:custGeom>
              <a:avLst/>
              <a:gdLst>
                <a:gd name="T0" fmla="*/ 0 w 629"/>
                <a:gd name="T1" fmla="*/ 0 h 112"/>
                <a:gd name="T2" fmla="*/ 629 w 629"/>
                <a:gd name="T3" fmla="*/ 0 h 112"/>
                <a:gd name="T4" fmla="*/ 629 w 629"/>
                <a:gd name="T5" fmla="*/ 23 h 112"/>
                <a:gd name="T6" fmla="*/ 0 w 629"/>
                <a:gd name="T7" fmla="*/ 23 h 112"/>
                <a:gd name="T8" fmla="*/ 0 w 629"/>
                <a:gd name="T9" fmla="*/ 0 h 112"/>
                <a:gd name="T10" fmla="*/ 0 w 629"/>
                <a:gd name="T11" fmla="*/ 45 h 112"/>
                <a:gd name="T12" fmla="*/ 629 w 629"/>
                <a:gd name="T13" fmla="*/ 45 h 112"/>
                <a:gd name="T14" fmla="*/ 629 w 629"/>
                <a:gd name="T15" fmla="*/ 67 h 112"/>
                <a:gd name="T16" fmla="*/ 0 w 629"/>
                <a:gd name="T17" fmla="*/ 67 h 112"/>
                <a:gd name="T18" fmla="*/ 0 w 629"/>
                <a:gd name="T19" fmla="*/ 45 h 112"/>
                <a:gd name="T20" fmla="*/ 0 w 629"/>
                <a:gd name="T21" fmla="*/ 89 h 112"/>
                <a:gd name="T22" fmla="*/ 629 w 629"/>
                <a:gd name="T23" fmla="*/ 89 h 112"/>
                <a:gd name="T24" fmla="*/ 629 w 629"/>
                <a:gd name="T25" fmla="*/ 112 h 112"/>
                <a:gd name="T26" fmla="*/ 0 w 629"/>
                <a:gd name="T27" fmla="*/ 112 h 112"/>
                <a:gd name="T28" fmla="*/ 0 w 629"/>
                <a:gd name="T29" fmla="*/ 89 h 112"/>
                <a:gd name="T30" fmla="*/ 0 w 629"/>
                <a:gd name="T31" fmla="*/ 89 h 112"/>
                <a:gd name="T32" fmla="*/ 0 w 629"/>
                <a:gd name="T33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29" h="112">
                  <a:moveTo>
                    <a:pt x="0" y="0"/>
                  </a:moveTo>
                  <a:lnTo>
                    <a:pt x="629" y="0"/>
                  </a:lnTo>
                  <a:lnTo>
                    <a:pt x="629" y="23"/>
                  </a:lnTo>
                  <a:lnTo>
                    <a:pt x="0" y="23"/>
                  </a:lnTo>
                  <a:lnTo>
                    <a:pt x="0" y="0"/>
                  </a:lnTo>
                  <a:moveTo>
                    <a:pt x="0" y="45"/>
                  </a:moveTo>
                  <a:lnTo>
                    <a:pt x="629" y="45"/>
                  </a:lnTo>
                  <a:lnTo>
                    <a:pt x="629" y="67"/>
                  </a:lnTo>
                  <a:lnTo>
                    <a:pt x="0" y="67"/>
                  </a:lnTo>
                  <a:lnTo>
                    <a:pt x="0" y="45"/>
                  </a:lnTo>
                  <a:moveTo>
                    <a:pt x="0" y="89"/>
                  </a:moveTo>
                  <a:lnTo>
                    <a:pt x="629" y="89"/>
                  </a:lnTo>
                  <a:lnTo>
                    <a:pt x="629" y="112"/>
                  </a:lnTo>
                  <a:lnTo>
                    <a:pt x="0" y="112"/>
                  </a:lnTo>
                  <a:lnTo>
                    <a:pt x="0" y="89"/>
                  </a:lnTo>
                  <a:moveTo>
                    <a:pt x="0" y="89"/>
                  </a:move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4" name="Rectangle 786"/>
            <p:cNvSpPr>
              <a:spLocks noChangeArrowheads="1"/>
            </p:cNvSpPr>
            <p:nvPr>
              <p:custDataLst>
                <p:tags r:id="rId155"/>
              </p:custDataLst>
            </p:nvPr>
          </p:nvSpPr>
          <p:spPr bwMode="auto">
            <a:xfrm>
              <a:off x="10583863" y="4576763"/>
              <a:ext cx="481013" cy="112713"/>
            </a:xfrm>
            <a:prstGeom prst="rect">
              <a:avLst/>
            </a:prstGeom>
            <a:solidFill>
              <a:srgbClr val="F9C8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5" name="Rectangle 787"/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10825163" y="4576763"/>
              <a:ext cx="239713" cy="112713"/>
            </a:xfrm>
            <a:prstGeom prst="rect">
              <a:avLst/>
            </a:prstGeom>
            <a:solidFill>
              <a:srgbClr val="F9AB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6" name="Freeform 788"/>
            <p:cNvSpPr/>
            <p:nvPr>
              <p:custDataLst>
                <p:tags r:id="rId157"/>
              </p:custDataLst>
            </p:nvPr>
          </p:nvSpPr>
          <p:spPr bwMode="auto">
            <a:xfrm>
              <a:off x="5788025" y="2968625"/>
              <a:ext cx="1035050" cy="450850"/>
            </a:xfrm>
            <a:custGeom>
              <a:avLst/>
              <a:gdLst>
                <a:gd name="T0" fmla="*/ 324 w 652"/>
                <a:gd name="T1" fmla="*/ 0 h 284"/>
                <a:gd name="T2" fmla="*/ 0 w 652"/>
                <a:gd name="T3" fmla="*/ 142 h 284"/>
                <a:gd name="T4" fmla="*/ 324 w 652"/>
                <a:gd name="T5" fmla="*/ 284 h 284"/>
                <a:gd name="T6" fmla="*/ 652 w 652"/>
                <a:gd name="T7" fmla="*/ 142 h 284"/>
                <a:gd name="T8" fmla="*/ 324 w 652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4">
                  <a:moveTo>
                    <a:pt x="324" y="0"/>
                  </a:moveTo>
                  <a:lnTo>
                    <a:pt x="0" y="142"/>
                  </a:lnTo>
                  <a:lnTo>
                    <a:pt x="324" y="284"/>
                  </a:lnTo>
                  <a:lnTo>
                    <a:pt x="652" y="14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7" name="Freeform 789"/>
            <p:cNvSpPr/>
            <p:nvPr>
              <p:custDataLst>
                <p:tags r:id="rId158"/>
              </p:custDataLst>
            </p:nvPr>
          </p:nvSpPr>
          <p:spPr bwMode="auto">
            <a:xfrm>
              <a:off x="5929313" y="3255963"/>
              <a:ext cx="373063" cy="449263"/>
            </a:xfrm>
            <a:custGeom>
              <a:avLst/>
              <a:gdLst>
                <a:gd name="T0" fmla="*/ 0 w 235"/>
                <a:gd name="T1" fmla="*/ 0 h 283"/>
                <a:gd name="T2" fmla="*/ 0 w 235"/>
                <a:gd name="T3" fmla="*/ 146 h 283"/>
                <a:gd name="T4" fmla="*/ 235 w 235"/>
                <a:gd name="T5" fmla="*/ 283 h 283"/>
                <a:gd name="T6" fmla="*/ 235 w 235"/>
                <a:gd name="T7" fmla="*/ 283 h 283"/>
                <a:gd name="T8" fmla="*/ 235 w 235"/>
                <a:gd name="T9" fmla="*/ 103 h 283"/>
                <a:gd name="T10" fmla="*/ 0 w 235"/>
                <a:gd name="T1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83">
                  <a:moveTo>
                    <a:pt x="0" y="0"/>
                  </a:moveTo>
                  <a:lnTo>
                    <a:pt x="0" y="146"/>
                  </a:lnTo>
                  <a:lnTo>
                    <a:pt x="235" y="283"/>
                  </a:lnTo>
                  <a:lnTo>
                    <a:pt x="235" y="283"/>
                  </a:lnTo>
                  <a:lnTo>
                    <a:pt x="2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8" name="Freeform 790"/>
            <p:cNvSpPr/>
            <p:nvPr>
              <p:custDataLst>
                <p:tags r:id="rId159"/>
              </p:custDataLst>
            </p:nvPr>
          </p:nvSpPr>
          <p:spPr bwMode="auto">
            <a:xfrm>
              <a:off x="6302375" y="3259138"/>
              <a:ext cx="368300" cy="446088"/>
            </a:xfrm>
            <a:custGeom>
              <a:avLst/>
              <a:gdLst>
                <a:gd name="T0" fmla="*/ 0 w 232"/>
                <a:gd name="T1" fmla="*/ 101 h 281"/>
                <a:gd name="T2" fmla="*/ 0 w 232"/>
                <a:gd name="T3" fmla="*/ 281 h 281"/>
                <a:gd name="T4" fmla="*/ 232 w 232"/>
                <a:gd name="T5" fmla="*/ 139 h 281"/>
                <a:gd name="T6" fmla="*/ 232 w 232"/>
                <a:gd name="T7" fmla="*/ 0 h 281"/>
                <a:gd name="T8" fmla="*/ 0 w 232"/>
                <a:gd name="T9" fmla="*/ 10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81">
                  <a:moveTo>
                    <a:pt x="0" y="101"/>
                  </a:moveTo>
                  <a:lnTo>
                    <a:pt x="0" y="281"/>
                  </a:lnTo>
                  <a:lnTo>
                    <a:pt x="232" y="139"/>
                  </a:lnTo>
                  <a:lnTo>
                    <a:pt x="232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1A7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9" name="Freeform 791"/>
            <p:cNvSpPr/>
            <p:nvPr>
              <p:custDataLst>
                <p:tags r:id="rId160"/>
              </p:custDataLst>
            </p:nvPr>
          </p:nvSpPr>
          <p:spPr bwMode="auto">
            <a:xfrm>
              <a:off x="5788025" y="2968625"/>
              <a:ext cx="814388" cy="301625"/>
            </a:xfrm>
            <a:custGeom>
              <a:avLst/>
              <a:gdLst>
                <a:gd name="T0" fmla="*/ 513 w 513"/>
                <a:gd name="T1" fmla="*/ 82 h 190"/>
                <a:gd name="T2" fmla="*/ 324 w 513"/>
                <a:gd name="T3" fmla="*/ 0 h 190"/>
                <a:gd name="T4" fmla="*/ 0 w 513"/>
                <a:gd name="T5" fmla="*/ 142 h 190"/>
                <a:gd name="T6" fmla="*/ 110 w 513"/>
                <a:gd name="T7" fmla="*/ 190 h 190"/>
                <a:gd name="T8" fmla="*/ 513 w 513"/>
                <a:gd name="T9" fmla="*/ 8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190">
                  <a:moveTo>
                    <a:pt x="513" y="82"/>
                  </a:moveTo>
                  <a:cubicBezTo>
                    <a:pt x="324" y="0"/>
                    <a:pt x="324" y="0"/>
                    <a:pt x="32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229" y="110"/>
                    <a:pt x="371" y="72"/>
                    <a:pt x="513" y="82"/>
                  </a:cubicBezTo>
                  <a:close/>
                </a:path>
              </a:pathLst>
            </a:custGeom>
            <a:solidFill>
              <a:srgbClr val="83C6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0" name="Freeform 792"/>
            <p:cNvSpPr/>
            <p:nvPr>
              <p:custDataLst>
                <p:tags r:id="rId161"/>
              </p:custDataLst>
            </p:nvPr>
          </p:nvSpPr>
          <p:spPr bwMode="auto">
            <a:xfrm>
              <a:off x="6300788" y="3157538"/>
              <a:ext cx="323850" cy="198438"/>
            </a:xfrm>
            <a:custGeom>
              <a:avLst/>
              <a:gdLst>
                <a:gd name="T0" fmla="*/ 199 w 204"/>
                <a:gd name="T1" fmla="*/ 125 h 125"/>
                <a:gd name="T2" fmla="*/ 194 w 204"/>
                <a:gd name="T3" fmla="*/ 120 h 125"/>
                <a:gd name="T4" fmla="*/ 194 w 204"/>
                <a:gd name="T5" fmla="*/ 71 h 125"/>
                <a:gd name="T6" fmla="*/ 4 w 204"/>
                <a:gd name="T7" fmla="*/ 10 h 125"/>
                <a:gd name="T8" fmla="*/ 1 w 204"/>
                <a:gd name="T9" fmla="*/ 4 h 125"/>
                <a:gd name="T10" fmla="*/ 7 w 204"/>
                <a:gd name="T11" fmla="*/ 1 h 125"/>
                <a:gd name="T12" fmla="*/ 201 w 204"/>
                <a:gd name="T13" fmla="*/ 62 h 125"/>
                <a:gd name="T14" fmla="*/ 204 w 204"/>
                <a:gd name="T15" fmla="*/ 67 h 125"/>
                <a:gd name="T16" fmla="*/ 204 w 204"/>
                <a:gd name="T17" fmla="*/ 120 h 125"/>
                <a:gd name="T18" fmla="*/ 199 w 204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25">
                  <a:moveTo>
                    <a:pt x="199" y="125"/>
                  </a:moveTo>
                  <a:cubicBezTo>
                    <a:pt x="196" y="125"/>
                    <a:pt x="194" y="123"/>
                    <a:pt x="194" y="120"/>
                  </a:cubicBezTo>
                  <a:cubicBezTo>
                    <a:pt x="194" y="71"/>
                    <a:pt x="194" y="71"/>
                    <a:pt x="194" y="7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3" y="63"/>
                    <a:pt x="204" y="65"/>
                    <a:pt x="204" y="67"/>
                  </a:cubicBezTo>
                  <a:cubicBezTo>
                    <a:pt x="204" y="120"/>
                    <a:pt x="204" y="120"/>
                    <a:pt x="204" y="120"/>
                  </a:cubicBezTo>
                  <a:cubicBezTo>
                    <a:pt x="204" y="123"/>
                    <a:pt x="202" y="125"/>
                    <a:pt x="199" y="12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1" name="Freeform 793"/>
            <p:cNvSpPr/>
            <p:nvPr>
              <p:custDataLst>
                <p:tags r:id="rId162"/>
              </p:custDataLst>
            </p:nvPr>
          </p:nvSpPr>
          <p:spPr bwMode="auto">
            <a:xfrm>
              <a:off x="6589713" y="3336925"/>
              <a:ext cx="53975" cy="114300"/>
            </a:xfrm>
            <a:custGeom>
              <a:avLst/>
              <a:gdLst>
                <a:gd name="T0" fmla="*/ 17 w 34"/>
                <a:gd name="T1" fmla="*/ 0 h 72"/>
                <a:gd name="T2" fmla="*/ 0 w 34"/>
                <a:gd name="T3" fmla="*/ 17 h 72"/>
                <a:gd name="T4" fmla="*/ 0 w 34"/>
                <a:gd name="T5" fmla="*/ 22 h 72"/>
                <a:gd name="T6" fmla="*/ 0 w 34"/>
                <a:gd name="T7" fmla="*/ 72 h 72"/>
                <a:gd name="T8" fmla="*/ 34 w 34"/>
                <a:gd name="T9" fmla="*/ 72 h 72"/>
                <a:gd name="T10" fmla="*/ 34 w 34"/>
                <a:gd name="T11" fmla="*/ 22 h 72"/>
                <a:gd name="T12" fmla="*/ 34 w 34"/>
                <a:gd name="T13" fmla="*/ 17 h 72"/>
                <a:gd name="T14" fmla="*/ 17 w 3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72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2" name="Freeform 794"/>
            <p:cNvSpPr/>
            <p:nvPr>
              <p:custDataLst>
                <p:tags r:id="rId163"/>
              </p:custDataLst>
            </p:nvPr>
          </p:nvSpPr>
          <p:spPr bwMode="auto">
            <a:xfrm>
              <a:off x="6596063" y="3454400"/>
              <a:ext cx="41275" cy="15875"/>
            </a:xfrm>
            <a:custGeom>
              <a:avLst/>
              <a:gdLst>
                <a:gd name="T0" fmla="*/ 0 w 26"/>
                <a:gd name="T1" fmla="*/ 5 h 10"/>
                <a:gd name="T2" fmla="*/ 0 w 26"/>
                <a:gd name="T3" fmla="*/ 10 h 10"/>
                <a:gd name="T4" fmla="*/ 26 w 26"/>
                <a:gd name="T5" fmla="*/ 10 h 10"/>
                <a:gd name="T6" fmla="*/ 26 w 26"/>
                <a:gd name="T7" fmla="*/ 5 h 10"/>
                <a:gd name="T8" fmla="*/ 25 w 26"/>
                <a:gd name="T9" fmla="*/ 0 h 10"/>
                <a:gd name="T10" fmla="*/ 1 w 26"/>
                <a:gd name="T11" fmla="*/ 0 h 10"/>
                <a:gd name="T12" fmla="*/ 0 w 2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">
                  <a:moveTo>
                    <a:pt x="0" y="5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2"/>
                    <a:pt x="2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3" name="Freeform 795"/>
            <p:cNvSpPr/>
            <p:nvPr>
              <p:custDataLst>
                <p:tags r:id="rId164"/>
              </p:custDataLst>
            </p:nvPr>
          </p:nvSpPr>
          <p:spPr bwMode="auto">
            <a:xfrm>
              <a:off x="6597650" y="3451225"/>
              <a:ext cx="38100" cy="3175"/>
            </a:xfrm>
            <a:custGeom>
              <a:avLst/>
              <a:gdLst>
                <a:gd name="T0" fmla="*/ 1 w 24"/>
                <a:gd name="T1" fmla="*/ 0 h 2"/>
                <a:gd name="T2" fmla="*/ 0 w 24"/>
                <a:gd name="T3" fmla="*/ 2 h 2"/>
                <a:gd name="T4" fmla="*/ 24 w 24"/>
                <a:gd name="T5" fmla="*/ 2 h 2"/>
                <a:gd name="T6" fmla="*/ 24 w 24"/>
                <a:gd name="T7" fmla="*/ 0 h 2"/>
                <a:gd name="T8" fmla="*/ 1 w 2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1"/>
                    <a:pt x="2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4" name="Freeform 796"/>
            <p:cNvSpPr/>
            <p:nvPr>
              <p:custDataLst>
                <p:tags r:id="rId165"/>
              </p:custDataLst>
            </p:nvPr>
          </p:nvSpPr>
          <p:spPr bwMode="auto">
            <a:xfrm>
              <a:off x="6261100" y="3136900"/>
              <a:ext cx="88900" cy="57150"/>
            </a:xfrm>
            <a:custGeom>
              <a:avLst/>
              <a:gdLst>
                <a:gd name="T0" fmla="*/ 56 w 56"/>
                <a:gd name="T1" fmla="*/ 28 h 36"/>
                <a:gd name="T2" fmla="*/ 28 w 56"/>
                <a:gd name="T3" fmla="*/ 0 h 36"/>
                <a:gd name="T4" fmla="*/ 0 w 56"/>
                <a:gd name="T5" fmla="*/ 28 h 36"/>
                <a:gd name="T6" fmla="*/ 0 w 56"/>
                <a:gd name="T7" fmla="*/ 36 h 36"/>
                <a:gd name="T8" fmla="*/ 56 w 56"/>
                <a:gd name="T9" fmla="*/ 36 h 36"/>
                <a:gd name="T10" fmla="*/ 56 w 56"/>
                <a:gd name="T1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6">
                  <a:moveTo>
                    <a:pt x="56" y="28"/>
                  </a:moveTo>
                  <a:cubicBezTo>
                    <a:pt x="56" y="13"/>
                    <a:pt x="44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6" y="36"/>
                    <a:pt x="56" y="36"/>
                    <a:pt x="56" y="36"/>
                  </a:cubicBezTo>
                  <a:lnTo>
                    <a:pt x="56" y="28"/>
                  </a:lnTo>
                  <a:close/>
                </a:path>
              </a:pathLst>
            </a:custGeom>
            <a:solidFill>
              <a:srgbClr val="42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1"/>
            <p:custDataLst>
              <p:tags r:id="rId16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6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6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2" name="标题 1"/>
          <p:cNvSpPr>
            <a:spLocks noGrp="1"/>
          </p:cNvSpPr>
          <p:nvPr>
            <p:ph type="title" hasCustomPrompt="1"/>
            <p:custDataLst>
              <p:tags r:id="rId169"/>
            </p:custDataLst>
          </p:nvPr>
        </p:nvSpPr>
        <p:spPr>
          <a:xfrm>
            <a:off x="3375008" y="3881453"/>
            <a:ext cx="5441985" cy="1028699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73" name="文本占位符 3"/>
          <p:cNvSpPr>
            <a:spLocks noGrp="1"/>
          </p:cNvSpPr>
          <p:nvPr>
            <p:ph type="body" sz="quarter" idx="10" hasCustomPrompt="1"/>
            <p:custDataLst>
              <p:tags r:id="rId170"/>
            </p:custDataLst>
          </p:nvPr>
        </p:nvSpPr>
        <p:spPr>
          <a:xfrm>
            <a:off x="3374999" y="4965707"/>
            <a:ext cx="5441985" cy="4540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17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17" Type="http://schemas.openxmlformats.org/officeDocument/2006/relationships/tags" Target="../tags/tag765.xml"/><Relationship Id="rId16" Type="http://schemas.openxmlformats.org/officeDocument/2006/relationships/tags" Target="../tags/tag764.xml"/><Relationship Id="rId15" Type="http://schemas.openxmlformats.org/officeDocument/2006/relationships/tags" Target="../tags/tag763.xml"/><Relationship Id="rId14" Type="http://schemas.openxmlformats.org/officeDocument/2006/relationships/tags" Target="../tags/tag762.xml"/><Relationship Id="rId13" Type="http://schemas.openxmlformats.org/officeDocument/2006/relationships/tags" Target="../tags/tag761.xml"/><Relationship Id="rId12" Type="http://schemas.openxmlformats.org/officeDocument/2006/relationships/tags" Target="../tags/tag760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412776"/>
            <a:ext cx="10515600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49F6BFE-C64D-46C4-B1A7-25BF08C4B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3AAA940-9A06-4A38-A143-43A1DE520D97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76000" y="333375"/>
            <a:ext cx="10440000" cy="1366838"/>
          </a:xfrm>
          <a:prstGeom prst="rect">
            <a:avLst/>
          </a:prstGeom>
        </p:spPr>
        <p:txBody>
          <a:bodyPr vert="horz" lIns="91440" tIns="45720" rIns="91440" bIns="4680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76000" y="1854000"/>
            <a:ext cx="10440000" cy="4320000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>
          <a:solidFill>
            <a:schemeClr val="bg2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768.xml"/><Relationship Id="rId2" Type="http://schemas.openxmlformats.org/officeDocument/2006/relationships/tags" Target="../tags/tag767.xml"/><Relationship Id="rId1" Type="http://schemas.openxmlformats.org/officeDocument/2006/relationships/tags" Target="../tags/tag76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828.xml"/><Relationship Id="rId3" Type="http://schemas.openxmlformats.org/officeDocument/2006/relationships/image" Target="../media/image2.svg"/><Relationship Id="rId2" Type="http://schemas.openxmlformats.org/officeDocument/2006/relationships/image" Target="../media/image18.png"/><Relationship Id="rId1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35.xml"/><Relationship Id="rId8" Type="http://schemas.openxmlformats.org/officeDocument/2006/relationships/tags" Target="../tags/tag834.xml"/><Relationship Id="rId7" Type="http://schemas.openxmlformats.org/officeDocument/2006/relationships/tags" Target="../tags/tag833.xml"/><Relationship Id="rId6" Type="http://schemas.openxmlformats.org/officeDocument/2006/relationships/tags" Target="../tags/tag832.xml"/><Relationship Id="rId5" Type="http://schemas.openxmlformats.org/officeDocument/2006/relationships/tags" Target="../tags/tag831.xml"/><Relationship Id="rId4" Type="http://schemas.openxmlformats.org/officeDocument/2006/relationships/image" Target="../media/image20.png"/><Relationship Id="rId3" Type="http://schemas.openxmlformats.org/officeDocument/2006/relationships/tags" Target="../tags/tag830.xml"/><Relationship Id="rId2" Type="http://schemas.openxmlformats.org/officeDocument/2006/relationships/image" Target="../media/image19.png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841.xml"/><Relationship Id="rId15" Type="http://schemas.openxmlformats.org/officeDocument/2006/relationships/image" Target="../media/image21.png"/><Relationship Id="rId14" Type="http://schemas.openxmlformats.org/officeDocument/2006/relationships/tags" Target="../tags/tag840.xml"/><Relationship Id="rId13" Type="http://schemas.openxmlformats.org/officeDocument/2006/relationships/tags" Target="../tags/tag839.xml"/><Relationship Id="rId12" Type="http://schemas.openxmlformats.org/officeDocument/2006/relationships/tags" Target="../tags/tag838.xml"/><Relationship Id="rId11" Type="http://schemas.openxmlformats.org/officeDocument/2006/relationships/tags" Target="../tags/tag837.xml"/><Relationship Id="rId10" Type="http://schemas.openxmlformats.org/officeDocument/2006/relationships/tags" Target="../tags/tag836.xml"/><Relationship Id="rId1" Type="http://schemas.openxmlformats.org/officeDocument/2006/relationships/tags" Target="../tags/tag82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842.xml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84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845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847.xml"/><Relationship Id="rId2" Type="http://schemas.openxmlformats.org/officeDocument/2006/relationships/image" Target="../media/image29.png"/><Relationship Id="rId1" Type="http://schemas.openxmlformats.org/officeDocument/2006/relationships/tags" Target="../tags/tag84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855.xml"/><Relationship Id="rId7" Type="http://schemas.openxmlformats.org/officeDocument/2006/relationships/tags" Target="../tags/tag854.xml"/><Relationship Id="rId6" Type="http://schemas.openxmlformats.org/officeDocument/2006/relationships/tags" Target="../tags/tag853.xml"/><Relationship Id="rId5" Type="http://schemas.openxmlformats.org/officeDocument/2006/relationships/tags" Target="../tags/tag852.xml"/><Relationship Id="rId4" Type="http://schemas.openxmlformats.org/officeDocument/2006/relationships/tags" Target="../tags/tag851.xml"/><Relationship Id="rId3" Type="http://schemas.openxmlformats.org/officeDocument/2006/relationships/tags" Target="../tags/tag850.xml"/><Relationship Id="rId2" Type="http://schemas.openxmlformats.org/officeDocument/2006/relationships/tags" Target="../tags/tag849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856.xml"/><Relationship Id="rId1" Type="http://schemas.openxmlformats.org/officeDocument/2006/relationships/tags" Target="../tags/tag84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862.xml"/><Relationship Id="rId8" Type="http://schemas.openxmlformats.org/officeDocument/2006/relationships/image" Target="../media/image3.sv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tags" Target="../tags/tag861.xml"/><Relationship Id="rId4" Type="http://schemas.openxmlformats.org/officeDocument/2006/relationships/tags" Target="../tags/tag860.xml"/><Relationship Id="rId3" Type="http://schemas.openxmlformats.org/officeDocument/2006/relationships/tags" Target="../tags/tag859.xml"/><Relationship Id="rId2" Type="http://schemas.openxmlformats.org/officeDocument/2006/relationships/tags" Target="../tags/tag858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85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1.xml"/><Relationship Id="rId3" Type="http://schemas.openxmlformats.org/officeDocument/2006/relationships/tags" Target="../tags/tag865.xml"/><Relationship Id="rId2" Type="http://schemas.openxmlformats.org/officeDocument/2006/relationships/tags" Target="../tags/tag864.xml"/><Relationship Id="rId1" Type="http://schemas.openxmlformats.org/officeDocument/2006/relationships/tags" Target="../tags/tag8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77.xml"/><Relationship Id="rId8" Type="http://schemas.openxmlformats.org/officeDocument/2006/relationships/tags" Target="../tags/tag776.xml"/><Relationship Id="rId7" Type="http://schemas.openxmlformats.org/officeDocument/2006/relationships/tags" Target="../tags/tag775.xml"/><Relationship Id="rId6" Type="http://schemas.openxmlformats.org/officeDocument/2006/relationships/tags" Target="../tags/tag774.xml"/><Relationship Id="rId5" Type="http://schemas.openxmlformats.org/officeDocument/2006/relationships/tags" Target="../tags/tag773.xml"/><Relationship Id="rId43" Type="http://schemas.openxmlformats.org/officeDocument/2006/relationships/notesSlide" Target="../notesSlides/notesSlide2.xml"/><Relationship Id="rId42" Type="http://schemas.openxmlformats.org/officeDocument/2006/relationships/slideLayout" Target="../slideLayouts/slideLayout17.xml"/><Relationship Id="rId41" Type="http://schemas.openxmlformats.org/officeDocument/2006/relationships/tags" Target="../tags/tag807.xml"/><Relationship Id="rId40" Type="http://schemas.openxmlformats.org/officeDocument/2006/relationships/tags" Target="../tags/tag806.xml"/><Relationship Id="rId4" Type="http://schemas.openxmlformats.org/officeDocument/2006/relationships/tags" Target="../tags/tag772.xml"/><Relationship Id="rId39" Type="http://schemas.openxmlformats.org/officeDocument/2006/relationships/tags" Target="../tags/tag805.xml"/><Relationship Id="rId38" Type="http://schemas.openxmlformats.org/officeDocument/2006/relationships/tags" Target="../tags/tag804.xml"/><Relationship Id="rId37" Type="http://schemas.openxmlformats.org/officeDocument/2006/relationships/tags" Target="../tags/tag803.xml"/><Relationship Id="rId36" Type="http://schemas.openxmlformats.org/officeDocument/2006/relationships/tags" Target="../tags/tag802.xml"/><Relationship Id="rId35" Type="http://schemas.openxmlformats.org/officeDocument/2006/relationships/tags" Target="../tags/tag801.xml"/><Relationship Id="rId34" Type="http://schemas.openxmlformats.org/officeDocument/2006/relationships/tags" Target="../tags/tag800.xml"/><Relationship Id="rId33" Type="http://schemas.openxmlformats.org/officeDocument/2006/relationships/tags" Target="../tags/tag799.xml"/><Relationship Id="rId32" Type="http://schemas.openxmlformats.org/officeDocument/2006/relationships/image" Target="../media/image3.png"/><Relationship Id="rId31" Type="http://schemas.openxmlformats.org/officeDocument/2006/relationships/tags" Target="../tags/tag798.xml"/><Relationship Id="rId30" Type="http://schemas.openxmlformats.org/officeDocument/2006/relationships/tags" Target="../tags/tag797.xml"/><Relationship Id="rId3" Type="http://schemas.openxmlformats.org/officeDocument/2006/relationships/tags" Target="../tags/tag771.xml"/><Relationship Id="rId29" Type="http://schemas.openxmlformats.org/officeDocument/2006/relationships/tags" Target="../tags/tag796.xml"/><Relationship Id="rId28" Type="http://schemas.openxmlformats.org/officeDocument/2006/relationships/tags" Target="../tags/tag795.xml"/><Relationship Id="rId27" Type="http://schemas.openxmlformats.org/officeDocument/2006/relationships/tags" Target="../tags/tag794.xml"/><Relationship Id="rId26" Type="http://schemas.openxmlformats.org/officeDocument/2006/relationships/tags" Target="../tags/tag793.xml"/><Relationship Id="rId25" Type="http://schemas.openxmlformats.org/officeDocument/2006/relationships/tags" Target="../tags/tag792.xml"/><Relationship Id="rId24" Type="http://schemas.openxmlformats.org/officeDocument/2006/relationships/tags" Target="../tags/tag791.xml"/><Relationship Id="rId23" Type="http://schemas.openxmlformats.org/officeDocument/2006/relationships/tags" Target="../tags/tag790.xml"/><Relationship Id="rId22" Type="http://schemas.openxmlformats.org/officeDocument/2006/relationships/image" Target="../media/image2.png"/><Relationship Id="rId21" Type="http://schemas.openxmlformats.org/officeDocument/2006/relationships/tags" Target="../tags/tag789.xml"/><Relationship Id="rId20" Type="http://schemas.openxmlformats.org/officeDocument/2006/relationships/tags" Target="../tags/tag788.xml"/><Relationship Id="rId2" Type="http://schemas.openxmlformats.org/officeDocument/2006/relationships/tags" Target="../tags/tag770.xml"/><Relationship Id="rId19" Type="http://schemas.openxmlformats.org/officeDocument/2006/relationships/tags" Target="../tags/tag787.xml"/><Relationship Id="rId18" Type="http://schemas.openxmlformats.org/officeDocument/2006/relationships/tags" Target="../tags/tag786.xml"/><Relationship Id="rId17" Type="http://schemas.openxmlformats.org/officeDocument/2006/relationships/tags" Target="../tags/tag785.xml"/><Relationship Id="rId16" Type="http://schemas.openxmlformats.org/officeDocument/2006/relationships/tags" Target="../tags/tag784.xml"/><Relationship Id="rId15" Type="http://schemas.openxmlformats.org/officeDocument/2006/relationships/tags" Target="../tags/tag783.xml"/><Relationship Id="rId14" Type="http://schemas.openxmlformats.org/officeDocument/2006/relationships/tags" Target="../tags/tag782.xml"/><Relationship Id="rId13" Type="http://schemas.openxmlformats.org/officeDocument/2006/relationships/tags" Target="../tags/tag781.xml"/><Relationship Id="rId12" Type="http://schemas.openxmlformats.org/officeDocument/2006/relationships/tags" Target="../tags/tag780.xml"/><Relationship Id="rId11" Type="http://schemas.openxmlformats.org/officeDocument/2006/relationships/tags" Target="../tags/tag779.xml"/><Relationship Id="rId10" Type="http://schemas.openxmlformats.org/officeDocument/2006/relationships/tags" Target="../tags/tag778.xml"/><Relationship Id="rId1" Type="http://schemas.openxmlformats.org/officeDocument/2006/relationships/tags" Target="../tags/tag7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08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812.xml"/><Relationship Id="rId4" Type="http://schemas.openxmlformats.org/officeDocument/2006/relationships/image" Target="../media/image5.png"/><Relationship Id="rId3" Type="http://schemas.openxmlformats.org/officeDocument/2006/relationships/tags" Target="../tags/tag811.xml"/><Relationship Id="rId2" Type="http://schemas.openxmlformats.org/officeDocument/2006/relationships/tags" Target="../tags/tag810.xml"/><Relationship Id="rId1" Type="http://schemas.openxmlformats.org/officeDocument/2006/relationships/tags" Target="../tags/tag809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813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8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820.xml"/><Relationship Id="rId6" Type="http://schemas.openxmlformats.org/officeDocument/2006/relationships/tags" Target="../tags/tag819.xml"/><Relationship Id="rId5" Type="http://schemas.openxmlformats.org/officeDocument/2006/relationships/tags" Target="../tags/tag818.xml"/><Relationship Id="rId4" Type="http://schemas.openxmlformats.org/officeDocument/2006/relationships/tags" Target="../tags/tag817.xml"/><Relationship Id="rId3" Type="http://schemas.openxmlformats.org/officeDocument/2006/relationships/tags" Target="../tags/tag816.xml"/><Relationship Id="rId2" Type="http://schemas.openxmlformats.org/officeDocument/2006/relationships/image" Target="../media/image12.jpeg"/><Relationship Id="rId1" Type="http://schemas.openxmlformats.org/officeDocument/2006/relationships/tags" Target="../tags/tag81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825.xml"/><Relationship Id="rId7" Type="http://schemas.openxmlformats.org/officeDocument/2006/relationships/tags" Target="../tags/tag824.xml"/><Relationship Id="rId6" Type="http://schemas.openxmlformats.org/officeDocument/2006/relationships/image" Target="../media/image15.jpeg"/><Relationship Id="rId5" Type="http://schemas.openxmlformats.org/officeDocument/2006/relationships/tags" Target="../tags/tag823.xml"/><Relationship Id="rId4" Type="http://schemas.openxmlformats.org/officeDocument/2006/relationships/image" Target="../media/image14.jpeg"/><Relationship Id="rId3" Type="http://schemas.openxmlformats.org/officeDocument/2006/relationships/tags" Target="../tags/tag822.xml"/><Relationship Id="rId2" Type="http://schemas.openxmlformats.org/officeDocument/2006/relationships/image" Target="../media/image13.jpeg"/><Relationship Id="rId1" Type="http://schemas.openxmlformats.org/officeDocument/2006/relationships/tags" Target="../tags/tag82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827.xml"/><Relationship Id="rId3" Type="http://schemas.openxmlformats.org/officeDocument/2006/relationships/image" Target="../media/image1.svg"/><Relationship Id="rId2" Type="http://schemas.openxmlformats.org/officeDocument/2006/relationships/image" Target="../media/image16.png"/><Relationship Id="rId1" Type="http://schemas.openxmlformats.org/officeDocument/2006/relationships/tags" Target="../tags/tag8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叶根友毛笔行书2.0版" panose="02010601030101010101" charset="-122"/>
                <a:ea typeface="叶根友毛笔行书2.0版" panose="02010601030101010101" charset="-122"/>
              </a:rPr>
              <a:t>实训总结</a:t>
            </a:r>
            <a:endParaRPr lang="zh-CN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叶根友毛笔行书2.0版" panose="02010601030101010101" charset="-122"/>
              <a:ea typeface="叶根友毛笔行书2.0版" panose="02010601030101010101" charset="-122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                                              </a:t>
            </a:r>
            <a:r>
              <a:rPr lang="en-US" altLang="zh-CN" sz="3200" dirty="0"/>
              <a:t>     </a:t>
            </a:r>
            <a:r>
              <a:rPr lang="en-US" altLang="zh-CN" sz="3200" dirty="0"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  -------------</a:t>
            </a:r>
            <a:r>
              <a:rPr lang="zh-CN" altLang="en-US" sz="3200" dirty="0"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无</a:t>
            </a:r>
            <a:r>
              <a:rPr lang="en-US" altLang="zh-CN" sz="3200" dirty="0"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2</a:t>
            </a:r>
            <a:r>
              <a:rPr lang="zh-CN" altLang="en-US" sz="3200" dirty="0"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</a:rPr>
              <a:t>不作</a:t>
            </a:r>
            <a:endParaRPr lang="zh-CN" altLang="en-US" sz="3200" dirty="0">
              <a:latin typeface="叶根友毛笔行书2.0版" panose="02010601030101010101" charset="-122"/>
              <a:ea typeface="叶根友毛笔行书2.0版" panose="02010601030101010101" charset="-122"/>
              <a:cs typeface="叶根友毛笔行书2.0版" panose="0201060103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jhk-15591007540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4975" y="737235"/>
            <a:ext cx="6444615" cy="571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6635" y="914400"/>
            <a:ext cx="332232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蓝牙打印机</a:t>
            </a:r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US" alt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 descr="34818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540" y="834390"/>
            <a:ext cx="914400" cy="914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6540" y="1748790"/>
            <a:ext cx="5258435" cy="556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sz="2000"/>
              <a:t>通过智能打印 APP，用户可以扫描周围100m 范围内的蓝牙设备，包括终端设备、智能手机设备等等，还可以扫描出蓝牙的相关信息及断开或扫描蓝牙信息列表，同时用户点击蓝牙后可以根据蓝牙 Mac 地址使手机设备连接上蓝牙终端设备。进入到主界面后，有三个模块：设置、文字、小票。默认进入“设置”，可显示蓝牙的地址、名称信息，还可断开或连接蓝牙；当点击“文字”tab 键时，可显示输入并打印文字界面；当点击“小票”tab 键时，可显示菜品名称、价格、备注等信息，输入相关数据后即可打印小票。本智能打印 APP 的基本使用是，首先需要扫描蓝牙设备并显示蓝牙列表信息，然后使手机连接上蓝牙设备并显示“连接成功”字样后，即可打印文字和打印小票。</a:t>
            </a:r>
            <a:endParaRPr sz="2000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D:\用户目录\我的图片\微信图片_20190529151512.png微信图片_2019052915151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4450080" y="1433195"/>
            <a:ext cx="3291205" cy="5101590"/>
          </a:xfrm>
          <a:prstGeom prst="rect">
            <a:avLst/>
          </a:prstGeom>
        </p:spPr>
      </p:pic>
      <p:pic>
        <p:nvPicPr>
          <p:cNvPr id="27" name="图片 26" descr="D:\用户目录\我的图片\微信图片_20190529151518.png微信图片_2019052915151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305800" y="1432560"/>
            <a:ext cx="3660775" cy="51015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</p:pic>
      <p:sp>
        <p:nvSpPr>
          <p:cNvPr id="433" name="Three picture…"/>
          <p:cNvSpPr txBox="1"/>
          <p:nvPr>
            <p:custDataLst>
              <p:tags r:id="rId5"/>
            </p:custDataLst>
          </p:nvPr>
        </p:nvSpPr>
        <p:spPr>
          <a:xfrm>
            <a:off x="1513713" y="2104077"/>
            <a:ext cx="4567681" cy="1200329"/>
          </a:xfrm>
          <a:prstGeom prst="rect">
            <a:avLst/>
          </a:prstGeom>
          <a:noFill/>
        </p:spPr>
        <p:txBody>
          <a:bodyPr wrap="square" lIns="101600" tIns="38100" rIns="63500" bIns="38100" rtlCol="0" anchor="b" anchorCtr="0">
            <a:noAutofit/>
          </a:bodyPr>
          <a:lstStyle>
            <a:defPPr>
              <a:defRPr lang="zh-CN"/>
            </a:defPPr>
            <a:lvl1pPr fontAlgn="auto">
              <a:lnSpc>
                <a:spcPct val="100000"/>
              </a:lnSpc>
              <a:defRPr sz="3600" b="1" spc="3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任意多边形: 形状 17"/>
          <p:cNvSpPr/>
          <p:nvPr>
            <p:custDataLst>
              <p:tags r:id="rId6"/>
            </p:custDataLst>
          </p:nvPr>
        </p:nvSpPr>
        <p:spPr>
          <a:xfrm>
            <a:off x="1577568" y="1"/>
            <a:ext cx="723683" cy="361841"/>
          </a:xfrm>
          <a:custGeom>
            <a:avLst/>
            <a:gdLst>
              <a:gd name="connsiteX0" fmla="*/ 0 w 723683"/>
              <a:gd name="connsiteY0" fmla="*/ 0 h 361841"/>
              <a:gd name="connsiteX1" fmla="*/ 723683 w 723683"/>
              <a:gd name="connsiteY1" fmla="*/ 0 h 361841"/>
              <a:gd name="connsiteX2" fmla="*/ 361842 w 723683"/>
              <a:gd name="connsiteY2" fmla="*/ 361841 h 36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683" h="361841">
                <a:moveTo>
                  <a:pt x="0" y="0"/>
                </a:moveTo>
                <a:lnTo>
                  <a:pt x="723683" y="0"/>
                </a:lnTo>
                <a:lnTo>
                  <a:pt x="361842" y="36184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45719" rIns="45719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42" name="成组"/>
          <p:cNvGrpSpPr/>
          <p:nvPr>
            <p:custDataLst>
              <p:tags r:id="rId7"/>
            </p:custDataLst>
          </p:nvPr>
        </p:nvGrpSpPr>
        <p:grpSpPr>
          <a:xfrm>
            <a:off x="1606788" y="6188760"/>
            <a:ext cx="808563" cy="176645"/>
            <a:chOff x="0" y="0"/>
            <a:chExt cx="808561" cy="17664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37" name="多边形"/>
            <p:cNvSpPr/>
            <p:nvPr>
              <p:custDataLst>
                <p:tags r:id="rId8"/>
              </p:custDataLst>
            </p:nvPr>
          </p:nvSpPr>
          <p:spPr>
            <a:xfrm>
              <a:off x="315958" y="0"/>
              <a:ext cx="176646" cy="176645"/>
            </a:xfrm>
            <a:prstGeom prst="diamond">
              <a:avLst/>
            </a:pr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8" name="多边形"/>
            <p:cNvSpPr/>
            <p:nvPr>
              <p:custDataLst>
                <p:tags r:id="rId9"/>
              </p:custDataLst>
            </p:nvPr>
          </p:nvSpPr>
          <p:spPr>
            <a:xfrm>
              <a:off x="558440" y="43794"/>
              <a:ext cx="92143" cy="92143"/>
            </a:xfrm>
            <a:prstGeom prst="diamond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9" name="多边形"/>
            <p:cNvSpPr/>
            <p:nvPr>
              <p:custDataLst>
                <p:tags r:id="rId10"/>
              </p:custDataLst>
            </p:nvPr>
          </p:nvSpPr>
          <p:spPr>
            <a:xfrm>
              <a:off x="716420" y="43794"/>
              <a:ext cx="92143" cy="92143"/>
            </a:xfrm>
            <a:prstGeom prst="diamond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0" name="多边形"/>
            <p:cNvSpPr/>
            <p:nvPr>
              <p:custDataLst>
                <p:tags r:id="rId11"/>
              </p:custDataLst>
            </p:nvPr>
          </p:nvSpPr>
          <p:spPr>
            <a:xfrm>
              <a:off x="0" y="43794"/>
              <a:ext cx="92142" cy="92143"/>
            </a:xfrm>
            <a:prstGeom prst="diamond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1" name="多边形"/>
            <p:cNvSpPr/>
            <p:nvPr>
              <p:custDataLst>
                <p:tags r:id="rId12"/>
              </p:custDataLst>
            </p:nvPr>
          </p:nvSpPr>
          <p:spPr>
            <a:xfrm>
              <a:off x="157979" y="43794"/>
              <a:ext cx="92143" cy="92143"/>
            </a:xfrm>
            <a:prstGeom prst="diamond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43" name="© Gurame Presentation Template"/>
          <p:cNvSpPr txBox="1"/>
          <p:nvPr>
            <p:custDataLst>
              <p:tags r:id="rId13"/>
            </p:custDataLst>
          </p:nvPr>
        </p:nvSpPr>
        <p:spPr>
          <a:xfrm rot="16200000">
            <a:off x="308425" y="3895725"/>
            <a:ext cx="795020" cy="245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000">
                <a:solidFill>
                  <a:srgbClr val="A6A6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www.wps.cn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8" name="图片 27" descr="D:\用户目录\我的图片\微信图片_20190529151507.png微信图片_20190529151507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/>
          <a:stretch>
            <a:fillRect/>
          </a:stretch>
        </p:blipFill>
        <p:spPr>
          <a:xfrm>
            <a:off x="494665" y="1433195"/>
            <a:ext cx="3553460" cy="510159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文本框 2"/>
          <p:cNvSpPr txBox="1"/>
          <p:nvPr/>
        </p:nvSpPr>
        <p:spPr>
          <a:xfrm>
            <a:off x="4648835" y="361950"/>
            <a:ext cx="2976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/>
              <a:t>引导页设计</a:t>
            </a:r>
            <a:endParaRPr lang="zh-CN" altLang="en-US" sz="4400"/>
          </a:p>
        </p:txBody>
      </p:sp>
    </p:spTree>
    <p:custDataLst>
      <p:tags r:id="rId1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welco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1297940"/>
            <a:ext cx="3217545" cy="4826635"/>
          </a:xfrm>
          <a:prstGeom prst="rect">
            <a:avLst/>
          </a:prstGeom>
        </p:spPr>
      </p:pic>
      <p:pic>
        <p:nvPicPr>
          <p:cNvPr id="4" name="图片 3" descr="微信图片_201905302059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915" y="1297940"/>
            <a:ext cx="2796540" cy="47072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515" y="1876425"/>
            <a:ext cx="675005" cy="2484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/>
              <a:t>欢迎页设计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4624070" y="1852295"/>
            <a:ext cx="613410" cy="3152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/>
              <a:t>列表显示设计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8306435" y="2362200"/>
            <a:ext cx="613410" cy="1513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800"/>
              <a:t>蓝牙调试</a:t>
            </a:r>
            <a:endParaRPr lang="zh-CN" altLang="en-US" sz="2800"/>
          </a:p>
        </p:txBody>
      </p:sp>
      <p:pic>
        <p:nvPicPr>
          <p:cNvPr id="9" name="图片 8" descr="微信图片_20190530210834"/>
          <p:cNvPicPr>
            <a:picLocks noChangeAspect="1"/>
          </p:cNvPicPr>
          <p:nvPr/>
        </p:nvPicPr>
        <p:blipFill>
          <a:blip r:embed="rId3"/>
          <a:srcRect l="16995" t="19544" r="21032" b="27191"/>
          <a:stretch>
            <a:fillRect/>
          </a:stretch>
        </p:blipFill>
        <p:spPr>
          <a:xfrm>
            <a:off x="8919845" y="2278380"/>
            <a:ext cx="3071495" cy="20828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90530212456"/>
          <p:cNvPicPr>
            <a:picLocks noChangeAspect="1"/>
          </p:cNvPicPr>
          <p:nvPr/>
        </p:nvPicPr>
        <p:blipFill>
          <a:blip r:embed="rId1"/>
          <a:srcRect l="22008" t="2306" r="20797" b="12375"/>
          <a:stretch>
            <a:fillRect/>
          </a:stretch>
        </p:blipFill>
        <p:spPr>
          <a:xfrm>
            <a:off x="6724015" y="210820"/>
            <a:ext cx="3959860" cy="3322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3238500"/>
            <a:ext cx="5524500" cy="1189355"/>
          </a:xfrm>
          <a:prstGeom prst="rect">
            <a:avLst/>
          </a:prstGeom>
        </p:spPr>
      </p:pic>
      <p:pic>
        <p:nvPicPr>
          <p:cNvPr id="6" name="图片 5" descr="微信图片_20190530213038"/>
          <p:cNvPicPr>
            <a:picLocks noChangeAspect="1"/>
          </p:cNvPicPr>
          <p:nvPr/>
        </p:nvPicPr>
        <p:blipFill>
          <a:blip r:embed="rId3"/>
          <a:srcRect t="14936" r="-1273" b="9521"/>
          <a:stretch>
            <a:fillRect/>
          </a:stretch>
        </p:blipFill>
        <p:spPr>
          <a:xfrm>
            <a:off x="6946900" y="3613150"/>
            <a:ext cx="3514090" cy="30029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26210" y="1247775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网络爬虫学习流程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2084705" y="3273425"/>
            <a:ext cx="2926715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了解</a:t>
            </a:r>
            <a:r>
              <a:rPr lang="en-US" altLang="zh-CN" sz="2400"/>
              <a:t>python</a:t>
            </a:r>
            <a:r>
              <a:rPr lang="zh-CN" altLang="en-US" sz="2400"/>
              <a:t>基础知识</a:t>
            </a:r>
            <a:endParaRPr lang="zh-CN" altLang="en-US" sz="2400"/>
          </a:p>
          <a:p>
            <a:r>
              <a:rPr lang="en-US" altLang="zh-CN" sz="2400"/>
              <a:t>     --&gt;</a:t>
            </a:r>
            <a:endParaRPr lang="en-US" altLang="zh-CN" sz="2400"/>
          </a:p>
          <a:p>
            <a:r>
              <a:rPr lang="zh-CN" altLang="en-US" sz="2400"/>
              <a:t>爬虫及相关工具简介</a:t>
            </a:r>
            <a:endParaRPr lang="zh-CN" altLang="en-US" sz="2400"/>
          </a:p>
          <a:p>
            <a:r>
              <a:rPr lang="en-US" altLang="zh-CN" sz="2400"/>
              <a:t>    --&gt;</a:t>
            </a:r>
            <a:endParaRPr lang="en-US" altLang="zh-CN" sz="2400"/>
          </a:p>
          <a:p>
            <a:r>
              <a:rPr lang="zh-CN" altLang="en-US" sz="2400"/>
              <a:t>爬取网页信息</a:t>
            </a:r>
            <a:endParaRPr lang="zh-CN" altLang="en-US" sz="2400"/>
          </a:p>
          <a:p>
            <a:r>
              <a:rPr lang="en-US" altLang="zh-CN" sz="2400"/>
              <a:t>    --&gt;</a:t>
            </a:r>
            <a:endParaRPr lang="en-US" altLang="zh-CN" sz="2400"/>
          </a:p>
          <a:p>
            <a:r>
              <a:rPr lang="zh-CN" altLang="en-US" sz="2400"/>
              <a:t>爬取网页图片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278130" y="3013075"/>
            <a:ext cx="808355" cy="1576705"/>
          </a:xfrm>
          <a:prstGeom prst="round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838055" y="2877820"/>
            <a:ext cx="808355" cy="1576705"/>
          </a:xfrm>
          <a:prstGeom prst="round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499870" y="3013075"/>
            <a:ext cx="808355" cy="1576705"/>
          </a:xfrm>
          <a:prstGeom prst="round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864485" y="3013075"/>
            <a:ext cx="808355" cy="1576705"/>
          </a:xfrm>
          <a:prstGeom prst="round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258310" y="3013075"/>
            <a:ext cx="808355" cy="1576705"/>
          </a:xfrm>
          <a:prstGeom prst="round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532755" y="3013075"/>
            <a:ext cx="808355" cy="1576705"/>
          </a:xfrm>
          <a:prstGeom prst="round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983095" y="2893695"/>
            <a:ext cx="1826260" cy="1816100"/>
          </a:xfrm>
          <a:prstGeom prst="diamond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4805" y="3229610"/>
            <a:ext cx="675005" cy="9042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/>
              <a:t>开始</a:t>
            </a:r>
            <a:endParaRPr lang="zh-CN" altLang="en-US" sz="3200"/>
          </a:p>
        </p:txBody>
      </p:sp>
      <p:sp>
        <p:nvSpPr>
          <p:cNvPr id="13" name="文本框 12"/>
          <p:cNvSpPr txBox="1"/>
          <p:nvPr/>
        </p:nvSpPr>
        <p:spPr>
          <a:xfrm>
            <a:off x="1499870" y="3344545"/>
            <a:ext cx="73660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>
                <a:sym typeface="+mn-ea"/>
              </a:rPr>
              <a:t>种子</a:t>
            </a:r>
            <a:r>
              <a:rPr lang="en-US" altLang="zh-CN">
                <a:sym typeface="+mn-ea"/>
              </a:rPr>
              <a:t>URL</a:t>
            </a:r>
            <a:endParaRPr lang="zh-CN" altLang="en-US"/>
          </a:p>
          <a:p>
            <a:pPr algn="l"/>
            <a:r>
              <a:rPr lang="zh-CN" altLang="en-US"/>
              <a:t>选取部分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2864485" y="3229610"/>
            <a:ext cx="736600" cy="1234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en-US" altLang="zh-CN"/>
              <a:t>URL</a:t>
            </a:r>
            <a:r>
              <a:rPr lang="zh-CN" altLang="en-US"/>
              <a:t>列表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将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存入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432300" y="3343910"/>
            <a:ext cx="45974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/>
              <a:t>抓取网页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32755" y="3013075"/>
            <a:ext cx="736600" cy="1691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/>
              <a:t>存入</a:t>
            </a:r>
            <a:r>
              <a:rPr lang="en-US" altLang="zh-CN"/>
              <a:t>URL</a:t>
            </a:r>
            <a:r>
              <a:rPr lang="zh-CN" altLang="en-US"/>
              <a:t>列表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分析新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，再</a:t>
            </a:r>
            <a:endParaRPr lang="zh-CN" altLang="en-US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33285" y="3463925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是否还要新</a:t>
            </a:r>
            <a:endParaRPr lang="zh-CN" altLang="en-US"/>
          </a:p>
          <a:p>
            <a:r>
              <a:rPr lang="zh-CN" altLang="en-US"/>
              <a:t>链接地址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947910" y="3143885"/>
            <a:ext cx="5892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结</a:t>
            </a:r>
            <a:endParaRPr lang="zh-CN" altLang="en-US" sz="3200"/>
          </a:p>
          <a:p>
            <a:r>
              <a:rPr lang="zh-CN" altLang="en-US" sz="3200"/>
              <a:t>束</a:t>
            </a:r>
            <a:endParaRPr lang="zh-CN" altLang="en-US" sz="3200"/>
          </a:p>
        </p:txBody>
      </p:sp>
      <p:sp>
        <p:nvSpPr>
          <p:cNvPr id="19" name="右箭头 18"/>
          <p:cNvSpPr/>
          <p:nvPr/>
        </p:nvSpPr>
        <p:spPr>
          <a:xfrm>
            <a:off x="1156335" y="3493135"/>
            <a:ext cx="309880" cy="668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8956040" y="3452495"/>
            <a:ext cx="734695" cy="668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6431915" y="3465830"/>
            <a:ext cx="388620" cy="668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144770" y="3465830"/>
            <a:ext cx="309880" cy="668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3774440" y="3465830"/>
            <a:ext cx="309880" cy="668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2431415" y="3513455"/>
            <a:ext cx="309880" cy="668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下弧形箭头 24"/>
          <p:cNvSpPr/>
          <p:nvPr/>
        </p:nvSpPr>
        <p:spPr>
          <a:xfrm rot="10800000">
            <a:off x="3181985" y="1913255"/>
            <a:ext cx="4819015" cy="93789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3520" y="1466850"/>
            <a:ext cx="57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ture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8729345" y="2983865"/>
            <a:ext cx="838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false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3180" y="1298575"/>
            <a:ext cx="9365615" cy="52685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99280" y="53975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抓取页面信息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用户目录\我的图片\微信图片_20190530111203.png微信图片_20190530111203"/>
          <p:cNvPicPr/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889635" y="868045"/>
            <a:ext cx="9856470" cy="58108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8820" y="30988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下载网页图片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 rot="10800000">
            <a:off x="10371547" y="5432587"/>
            <a:ext cx="720000" cy="415819"/>
            <a:chOff x="1160829" y="2656459"/>
            <a:chExt cx="720000" cy="415819"/>
          </a:xfrm>
          <a:solidFill>
            <a:schemeClr val="bg1">
              <a:lumMod val="95000"/>
              <a:alpha val="20000"/>
            </a:schemeClr>
          </a:solidFill>
        </p:grpSpPr>
        <p:sp>
          <p:nvSpPr>
            <p:cNvPr id="52" name="任意多边形: 形状 51"/>
            <p:cNvSpPr/>
            <p:nvPr>
              <p:custDataLst>
                <p:tags r:id="rId2"/>
              </p:custDataLst>
            </p:nvPr>
          </p:nvSpPr>
          <p:spPr>
            <a:xfrm>
              <a:off x="1160829" y="2656459"/>
              <a:ext cx="340237" cy="415819"/>
            </a:xfrm>
            <a:custGeom>
              <a:avLst/>
              <a:gdLst>
                <a:gd name="connsiteX0" fmla="*/ 174788 w 340237"/>
                <a:gd name="connsiteY0" fmla="*/ 0 h 415819"/>
                <a:gd name="connsiteX1" fmla="*/ 340237 w 340237"/>
                <a:gd name="connsiteY1" fmla="*/ 0 h 415819"/>
                <a:gd name="connsiteX2" fmla="*/ 241322 w 340237"/>
                <a:gd name="connsiteY2" fmla="*/ 415819 h 415819"/>
                <a:gd name="connsiteX3" fmla="*/ 0 w 340237"/>
                <a:gd name="connsiteY3" fmla="*/ 415819 h 41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237" h="415819">
                  <a:moveTo>
                    <a:pt x="174788" y="0"/>
                  </a:moveTo>
                  <a:lnTo>
                    <a:pt x="340237" y="0"/>
                  </a:lnTo>
                  <a:lnTo>
                    <a:pt x="241322" y="415819"/>
                  </a:lnTo>
                  <a:lnTo>
                    <a:pt x="0" y="4158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>
              <p:custDataLst>
                <p:tags r:id="rId3"/>
              </p:custDataLst>
            </p:nvPr>
          </p:nvSpPr>
          <p:spPr>
            <a:xfrm>
              <a:off x="1540592" y="2656459"/>
              <a:ext cx="340237" cy="415819"/>
            </a:xfrm>
            <a:custGeom>
              <a:avLst/>
              <a:gdLst>
                <a:gd name="connsiteX0" fmla="*/ 174788 w 340237"/>
                <a:gd name="connsiteY0" fmla="*/ 0 h 415819"/>
                <a:gd name="connsiteX1" fmla="*/ 340237 w 340237"/>
                <a:gd name="connsiteY1" fmla="*/ 0 h 415819"/>
                <a:gd name="connsiteX2" fmla="*/ 241322 w 340237"/>
                <a:gd name="connsiteY2" fmla="*/ 415819 h 415819"/>
                <a:gd name="connsiteX3" fmla="*/ 0 w 340237"/>
                <a:gd name="connsiteY3" fmla="*/ 415819 h 41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237" h="415819">
                  <a:moveTo>
                    <a:pt x="174788" y="0"/>
                  </a:moveTo>
                  <a:lnTo>
                    <a:pt x="340237" y="0"/>
                  </a:lnTo>
                  <a:lnTo>
                    <a:pt x="241322" y="415819"/>
                  </a:lnTo>
                  <a:lnTo>
                    <a:pt x="0" y="4158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>
            <p:custDataLst>
              <p:tags r:id="rId4"/>
            </p:custDataLst>
          </p:nvPr>
        </p:nvSpPr>
        <p:spPr>
          <a:xfrm>
            <a:off x="1327150" y="835025"/>
            <a:ext cx="5518150" cy="1077976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5"/>
            </p:custDataLst>
          </p:nvPr>
        </p:nvSpPr>
        <p:spPr>
          <a:xfrm>
            <a:off x="1101090" y="834390"/>
            <a:ext cx="12700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85000"/>
                    <a:alpha val="57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6000" b="1" dirty="0">
              <a:solidFill>
                <a:schemeClr val="bg1">
                  <a:lumMod val="85000"/>
                  <a:alpha val="57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101090" y="2691765"/>
            <a:ext cx="127000" cy="923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85000"/>
                    <a:alpha val="57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6000" b="1" dirty="0">
              <a:solidFill>
                <a:schemeClr val="bg1">
                  <a:lumMod val="85000"/>
                  <a:alpha val="57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624330" y="3117215"/>
            <a:ext cx="5518150" cy="1077976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619885" y="2692400"/>
            <a:ext cx="5518150" cy="381000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195" y="835025"/>
            <a:ext cx="10341610" cy="5817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16755" y="26987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批量下载网页图片</a:t>
            </a:r>
            <a:endParaRPr lang="zh-CN" altLang="en-US" sz="2400"/>
          </a:p>
        </p:txBody>
      </p:sp>
    </p:spTree>
    <p:custDataLst>
      <p:tags r:id="rId1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0" y="0"/>
            <a:ext cx="360045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矩形 55"/>
          <p:cNvSpPr/>
          <p:nvPr>
            <p:custDataLst>
              <p:tags r:id="rId2"/>
            </p:custDataLst>
          </p:nvPr>
        </p:nvSpPr>
        <p:spPr>
          <a:xfrm>
            <a:off x="4704192" y="4489936"/>
            <a:ext cx="6908800" cy="1513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矩形 54"/>
          <p:cNvSpPr/>
          <p:nvPr>
            <p:custDataLst>
              <p:tags r:id="rId3"/>
            </p:custDataLst>
          </p:nvPr>
        </p:nvSpPr>
        <p:spPr>
          <a:xfrm>
            <a:off x="4704192" y="2672167"/>
            <a:ext cx="6908800" cy="1513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4"/>
            </p:custDataLst>
          </p:nvPr>
        </p:nvSpPr>
        <p:spPr>
          <a:xfrm>
            <a:off x="5238115" y="1416050"/>
            <a:ext cx="307975" cy="2984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800" spc="150" dirty="0">
                <a:solidFill>
                  <a:schemeClr val="bg1"/>
                </a:solidFill>
                <a:latin typeface="Bahnschrift" panose="020B0502040204020203" pitchFamily="34" charset="0"/>
              </a:rPr>
              <a:t>01</a:t>
            </a:r>
            <a:endParaRPr lang="zh-CN" altLang="en-US" sz="2800" spc="15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24" name="图片 23" descr="D:\用户目录\我的图片\标签.png标签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90500" y="1259840"/>
            <a:ext cx="4078605" cy="4018915"/>
          </a:xfrm>
          <a:custGeom>
            <a:avLst/>
            <a:gdLst>
              <a:gd name="connsiteX0" fmla="*/ 0 w 2705099"/>
              <a:gd name="connsiteY0" fmla="*/ 0 h 3628656"/>
              <a:gd name="connsiteX1" fmla="*/ 2705099 w 2705099"/>
              <a:gd name="connsiteY1" fmla="*/ 0 h 3628656"/>
              <a:gd name="connsiteX2" fmla="*/ 2705099 w 2705099"/>
              <a:gd name="connsiteY2" fmla="*/ 3628656 h 3628656"/>
              <a:gd name="connsiteX3" fmla="*/ 0 w 2705099"/>
              <a:gd name="connsiteY3" fmla="*/ 3628656 h 362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5099" h="3628656">
                <a:moveTo>
                  <a:pt x="0" y="0"/>
                </a:moveTo>
                <a:lnTo>
                  <a:pt x="2705099" y="0"/>
                </a:lnTo>
                <a:lnTo>
                  <a:pt x="2705099" y="3628656"/>
                </a:lnTo>
                <a:lnTo>
                  <a:pt x="0" y="3628656"/>
                </a:lnTo>
                <a:close/>
              </a:path>
            </a:pathLst>
          </a:custGeom>
        </p:spPr>
      </p:pic>
      <p:pic>
        <p:nvPicPr>
          <p:cNvPr id="2" name="图片 1" descr="348181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1195" y="153035"/>
            <a:ext cx="91440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99150" y="546100"/>
            <a:ext cx="38042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     </a:t>
            </a:r>
            <a:r>
              <a:rPr lang="zh-CN" altLang="en-US" sz="4000"/>
              <a:t>实训总结</a:t>
            </a:r>
            <a:endParaRPr lang="zh-CN" altLang="en-US" sz="4000"/>
          </a:p>
        </p:txBody>
      </p:sp>
      <p:sp>
        <p:nvSpPr>
          <p:cNvPr id="5" name="文本框 4"/>
          <p:cNvSpPr txBox="1"/>
          <p:nvPr/>
        </p:nvSpPr>
        <p:spPr>
          <a:xfrm>
            <a:off x="4901565" y="1416050"/>
            <a:ext cx="709168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/>
              <a:t>通过这两周的实训，我们学到了很多</a:t>
            </a:r>
            <a:endParaRPr lang="zh-CN" altLang="en-US" sz="3200"/>
          </a:p>
          <a:p>
            <a:pPr algn="l"/>
            <a:r>
              <a:rPr lang="zh-CN" altLang="en-US" sz="3200"/>
              <a:t>东西，知道了蓝牙打印机的工作原理，</a:t>
            </a:r>
            <a:endParaRPr lang="zh-CN" altLang="en-US" sz="3200"/>
          </a:p>
          <a:p>
            <a:pPr algn="l"/>
            <a:r>
              <a:rPr lang="zh-CN" altLang="en-US" sz="3200"/>
              <a:t>制作</a:t>
            </a:r>
            <a:r>
              <a:rPr lang="en-US" altLang="zh-CN" sz="3200"/>
              <a:t>APP</a:t>
            </a:r>
            <a:r>
              <a:rPr lang="zh-CN" altLang="en-US" sz="3200"/>
              <a:t>的过程以及如何通过</a:t>
            </a:r>
            <a:r>
              <a:rPr lang="en-US" altLang="zh-CN" sz="3200"/>
              <a:t>Python</a:t>
            </a:r>
            <a:endParaRPr lang="en-US" altLang="zh-CN" sz="3200"/>
          </a:p>
          <a:p>
            <a:pPr algn="l"/>
            <a:r>
              <a:rPr lang="zh-CN" altLang="en-US" sz="3200"/>
              <a:t>来爬取自己想要的数据，因为以前学</a:t>
            </a:r>
            <a:endParaRPr lang="zh-CN" altLang="en-US" sz="3200"/>
          </a:p>
          <a:p>
            <a:pPr algn="l"/>
            <a:r>
              <a:rPr lang="zh-CN" altLang="en-US" sz="3200"/>
              <a:t>习的课程中没有涉及类似的课程，</a:t>
            </a:r>
            <a:r>
              <a:rPr lang="zh-CN" altLang="en-US" sz="3200">
                <a:sym typeface="+mn-ea"/>
              </a:rPr>
              <a:t>在</a:t>
            </a:r>
            <a:endParaRPr lang="zh-CN" altLang="en-US" sz="3200">
              <a:sym typeface="+mn-ea"/>
            </a:endParaRPr>
          </a:p>
          <a:p>
            <a:pPr algn="l"/>
            <a:r>
              <a:rPr lang="zh-CN" altLang="en-US" sz="3200">
                <a:sym typeface="+mn-ea"/>
              </a:rPr>
              <a:t>学习的过程中，我们遇到了很多阻碍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 sz="3200"/>
              <a:t>但我们一步步排错，询问老师，最后，</a:t>
            </a:r>
            <a:endParaRPr lang="zh-CN" altLang="en-US" sz="3200"/>
          </a:p>
          <a:p>
            <a:pPr algn="l"/>
            <a:r>
              <a:rPr lang="zh-CN" altLang="en-US" sz="3200"/>
              <a:t>通过我们的努力圆满完成了实训任务，</a:t>
            </a:r>
            <a:endParaRPr lang="zh-CN" altLang="en-US" sz="3200"/>
          </a:p>
          <a:p>
            <a:pPr algn="l"/>
            <a:r>
              <a:rPr lang="zh-CN" altLang="en-US" sz="3200"/>
              <a:t>也让我们知道了团队合作的重要性。</a:t>
            </a:r>
            <a:endParaRPr lang="zh-CN" altLang="en-US" sz="3200"/>
          </a:p>
          <a:p>
            <a:pPr algn="l"/>
            <a:endParaRPr lang="zh-CN" altLang="en-US" sz="3200"/>
          </a:p>
        </p:txBody>
      </p:sp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谢谢观看</a:t>
            </a:r>
            <a:r>
              <a:rPr lang="en-US" altLang="zh-CN" dirty="0"/>
              <a:t>!</a:t>
            </a:r>
            <a:r>
              <a:rPr lang="zh-CN" altLang="en-US" dirty="0"/>
              <a:t>欢迎指导老师点</a:t>
            </a:r>
            <a:r>
              <a:rPr lang="zh-CN" altLang="en-US" dirty="0">
                <a:sym typeface="+mn-ea"/>
              </a:rPr>
              <a:t>评</a:t>
            </a:r>
            <a:r>
              <a:rPr lang="zh-CN" altLang="en-US" dirty="0"/>
              <a:t>指正！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>
            <p:custDataLst>
              <p:tags r:id="rId1"/>
            </p:custDataLst>
          </p:nvPr>
        </p:nvSpPr>
        <p:spPr>
          <a:xfrm>
            <a:off x="548640" y="1629410"/>
            <a:ext cx="3632200" cy="824865"/>
          </a:xfrm>
          <a:prstGeom prst="rect">
            <a:avLst/>
          </a:prstGeom>
          <a:noFill/>
        </p:spPr>
        <p:txBody>
          <a:bodyPr wrap="none" lIns="101600" tIns="38100" rIns="63500" bIns="38100" rtlCol="0">
            <a:noAutofit/>
          </a:bodyPr>
          <a:lstStyle/>
          <a:p>
            <a:r>
              <a:rPr lang="en-US" altLang="zh-CN" sz="36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</a:rPr>
              <a:t>                  </a:t>
            </a:r>
            <a:r>
              <a:rPr lang="zh-CN" altLang="en-US" sz="4400" b="1" spc="3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</a:rPr>
              <a:t>目录</a:t>
            </a:r>
            <a:endParaRPr lang="zh-CN" altLang="en-US" sz="44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Rectangle 18"/>
          <p:cNvSpPr/>
          <p:nvPr>
            <p:custDataLst>
              <p:tags r:id="rId2"/>
            </p:custDataLst>
          </p:nvPr>
        </p:nvSpPr>
        <p:spPr>
          <a:xfrm>
            <a:off x="774065" y="4702175"/>
            <a:ext cx="28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Awesome" pitchFamily="2" charset="0"/>
                <a:ea typeface="+mn-ea"/>
                <a:cs typeface="+mn-cs"/>
              </a:rPr>
              <a:t> </a:t>
            </a: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36" name="文本框 35"/>
          <p:cNvSpPr txBox="1"/>
          <p:nvPr>
            <p:custDataLst>
              <p:tags r:id="rId3"/>
            </p:custDataLst>
          </p:nvPr>
        </p:nvSpPr>
        <p:spPr>
          <a:xfrm>
            <a:off x="1329690" y="3410585"/>
            <a:ext cx="2851150" cy="383540"/>
          </a:xfrm>
          <a:prstGeom prst="rect">
            <a:avLst/>
          </a:prstGeom>
          <a:noFill/>
        </p:spPr>
        <p:txBody>
          <a:bodyPr wrap="non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FillTx/>
                <a:latin typeface="Arial" panose="020B0604020202020204" pitchFamily="34" charset="0"/>
              </a:rPr>
              <a:t>蓝牙打印机</a:t>
            </a:r>
            <a:endParaRPr lang="zh-CN" altLang="en-US" sz="20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uFillTx/>
              <a:latin typeface="Arial" panose="020B0604020202020204" pitchFamily="34" charset="0"/>
            </a:endParaRPr>
          </a:p>
        </p:txBody>
      </p:sp>
      <p:sp>
        <p:nvSpPr>
          <p:cNvPr id="22" name="铅笔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616585" y="3281680"/>
            <a:ext cx="609600" cy="608330"/>
          </a:xfrm>
          <a:custGeom>
            <a:avLst/>
            <a:gdLst>
              <a:gd name="connsiteX0" fmla="*/ 37874 w 609431"/>
              <a:gd name="connsiteY0" fmla="*/ 437859 h 608345"/>
              <a:gd name="connsiteX1" fmla="*/ 47910 w 609431"/>
              <a:gd name="connsiteY1" fmla="*/ 459714 h 608345"/>
              <a:gd name="connsiteX2" fmla="*/ 57469 w 609431"/>
              <a:gd name="connsiteY2" fmla="*/ 480613 h 608345"/>
              <a:gd name="connsiteX3" fmla="*/ 65275 w 609431"/>
              <a:gd name="connsiteY3" fmla="*/ 488888 h 608345"/>
              <a:gd name="connsiteX4" fmla="*/ 90127 w 609431"/>
              <a:gd name="connsiteY4" fmla="*/ 502043 h 608345"/>
              <a:gd name="connsiteX5" fmla="*/ 95809 w 609431"/>
              <a:gd name="connsiteY5" fmla="*/ 505067 h 608345"/>
              <a:gd name="connsiteX6" fmla="*/ 103138 w 609431"/>
              <a:gd name="connsiteY6" fmla="*/ 512440 h 608345"/>
              <a:gd name="connsiteX7" fmla="*/ 106217 w 609431"/>
              <a:gd name="connsiteY7" fmla="*/ 518063 h 608345"/>
              <a:gd name="connsiteX8" fmla="*/ 119387 w 609431"/>
              <a:gd name="connsiteY8" fmla="*/ 542888 h 608345"/>
              <a:gd name="connsiteX9" fmla="*/ 127671 w 609431"/>
              <a:gd name="connsiteY9" fmla="*/ 550686 h 608345"/>
              <a:gd name="connsiteX10" fmla="*/ 148541 w 609431"/>
              <a:gd name="connsiteY10" fmla="*/ 560234 h 608345"/>
              <a:gd name="connsiteX11" fmla="*/ 170419 w 609431"/>
              <a:gd name="connsiteY11" fmla="*/ 570259 h 608345"/>
              <a:gd name="connsiteX12" fmla="*/ 161020 w 609431"/>
              <a:gd name="connsiteY12" fmla="*/ 572699 h 608345"/>
              <a:gd name="connsiteX13" fmla="*/ 149018 w 609431"/>
              <a:gd name="connsiteY13" fmla="*/ 575723 h 608345"/>
              <a:gd name="connsiteX14" fmla="*/ 137070 w 609431"/>
              <a:gd name="connsiteY14" fmla="*/ 578746 h 608345"/>
              <a:gd name="connsiteX15" fmla="*/ 21996 w 609431"/>
              <a:gd name="connsiteY15" fmla="*/ 607762 h 608345"/>
              <a:gd name="connsiteX16" fmla="*/ 17642 w 609431"/>
              <a:gd name="connsiteY16" fmla="*/ 608345 h 608345"/>
              <a:gd name="connsiteX17" fmla="*/ 543 w 609431"/>
              <a:gd name="connsiteY17" fmla="*/ 586332 h 608345"/>
              <a:gd name="connsiteX18" fmla="*/ 29590 w 609431"/>
              <a:gd name="connsiteY18" fmla="*/ 471384 h 608345"/>
              <a:gd name="connsiteX19" fmla="*/ 32617 w 609431"/>
              <a:gd name="connsiteY19" fmla="*/ 459448 h 608345"/>
              <a:gd name="connsiteX20" fmla="*/ 35484 w 609431"/>
              <a:gd name="connsiteY20" fmla="*/ 447301 h 608345"/>
              <a:gd name="connsiteX21" fmla="*/ 365057 w 609431"/>
              <a:gd name="connsiteY21" fmla="*/ 111564 h 608345"/>
              <a:gd name="connsiteX22" fmla="*/ 497561 w 609431"/>
              <a:gd name="connsiteY22" fmla="*/ 243820 h 608345"/>
              <a:gd name="connsiteX23" fmla="*/ 186561 w 609431"/>
              <a:gd name="connsiteY23" fmla="*/ 554362 h 608345"/>
              <a:gd name="connsiteX24" fmla="*/ 179392 w 609431"/>
              <a:gd name="connsiteY24" fmla="*/ 551127 h 608345"/>
              <a:gd name="connsiteX25" fmla="*/ 137755 w 609431"/>
              <a:gd name="connsiteY25" fmla="*/ 531984 h 608345"/>
              <a:gd name="connsiteX26" fmla="*/ 122194 w 609431"/>
              <a:gd name="connsiteY26" fmla="*/ 502552 h 608345"/>
              <a:gd name="connsiteX27" fmla="*/ 105997 w 609431"/>
              <a:gd name="connsiteY27" fmla="*/ 486378 h 608345"/>
              <a:gd name="connsiteX28" fmla="*/ 76522 w 609431"/>
              <a:gd name="connsiteY28" fmla="*/ 470787 h 608345"/>
              <a:gd name="connsiteX29" fmla="*/ 57350 w 609431"/>
              <a:gd name="connsiteY29" fmla="*/ 429212 h 608345"/>
              <a:gd name="connsiteX30" fmla="*/ 54057 w 609431"/>
              <a:gd name="connsiteY30" fmla="*/ 422106 h 608345"/>
              <a:gd name="connsiteX31" fmla="*/ 484174 w 609431"/>
              <a:gd name="connsiteY31" fmla="*/ 0 h 608345"/>
              <a:gd name="connsiteX32" fmla="*/ 496709 w 609431"/>
              <a:gd name="connsiteY32" fmla="*/ 5143 h 608345"/>
              <a:gd name="connsiteX33" fmla="*/ 604213 w 609431"/>
              <a:gd name="connsiteY33" fmla="*/ 112468 h 608345"/>
              <a:gd name="connsiteX34" fmla="*/ 604213 w 609431"/>
              <a:gd name="connsiteY34" fmla="*/ 137497 h 608345"/>
              <a:gd name="connsiteX35" fmla="*/ 512643 w 609431"/>
              <a:gd name="connsiteY35" fmla="*/ 228914 h 608345"/>
              <a:gd name="connsiteX36" fmla="*/ 380069 w 609431"/>
              <a:gd name="connsiteY36" fmla="*/ 96560 h 608345"/>
              <a:gd name="connsiteX37" fmla="*/ 471639 w 609431"/>
              <a:gd name="connsiteY37" fmla="*/ 5143 h 608345"/>
              <a:gd name="connsiteX38" fmla="*/ 484174 w 609431"/>
              <a:gd name="connsiteY38" fmla="*/ 0 h 60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9431" h="608345">
                <a:moveTo>
                  <a:pt x="37874" y="437859"/>
                </a:moveTo>
                <a:lnTo>
                  <a:pt x="47910" y="459714"/>
                </a:lnTo>
                <a:lnTo>
                  <a:pt x="57469" y="480613"/>
                </a:lnTo>
                <a:cubicBezTo>
                  <a:pt x="59115" y="484114"/>
                  <a:pt x="61823" y="487032"/>
                  <a:pt x="65275" y="488888"/>
                </a:cubicBezTo>
                <a:lnTo>
                  <a:pt x="90127" y="502043"/>
                </a:lnTo>
                <a:lnTo>
                  <a:pt x="95809" y="505067"/>
                </a:lnTo>
                <a:cubicBezTo>
                  <a:pt x="98889" y="506711"/>
                  <a:pt x="101544" y="509311"/>
                  <a:pt x="103138" y="512440"/>
                </a:cubicBezTo>
                <a:lnTo>
                  <a:pt x="106217" y="518063"/>
                </a:lnTo>
                <a:lnTo>
                  <a:pt x="119387" y="542888"/>
                </a:lnTo>
                <a:cubicBezTo>
                  <a:pt x="121193" y="546283"/>
                  <a:pt x="124113" y="549041"/>
                  <a:pt x="127671" y="550686"/>
                </a:cubicBezTo>
                <a:lnTo>
                  <a:pt x="148541" y="560234"/>
                </a:lnTo>
                <a:lnTo>
                  <a:pt x="170419" y="570259"/>
                </a:lnTo>
                <a:lnTo>
                  <a:pt x="161020" y="572699"/>
                </a:lnTo>
                <a:lnTo>
                  <a:pt x="149018" y="575723"/>
                </a:lnTo>
                <a:lnTo>
                  <a:pt x="137070" y="578746"/>
                </a:lnTo>
                <a:lnTo>
                  <a:pt x="21996" y="607762"/>
                </a:lnTo>
                <a:cubicBezTo>
                  <a:pt x="20509" y="608133"/>
                  <a:pt x="19022" y="608345"/>
                  <a:pt x="17642" y="608345"/>
                </a:cubicBezTo>
                <a:cubicBezTo>
                  <a:pt x="6596" y="608345"/>
                  <a:pt x="-2325" y="597789"/>
                  <a:pt x="543" y="586332"/>
                </a:cubicBezTo>
                <a:lnTo>
                  <a:pt x="29590" y="471384"/>
                </a:lnTo>
                <a:lnTo>
                  <a:pt x="32617" y="459448"/>
                </a:lnTo>
                <a:lnTo>
                  <a:pt x="35484" y="447301"/>
                </a:lnTo>
                <a:close/>
                <a:moveTo>
                  <a:pt x="365057" y="111564"/>
                </a:moveTo>
                <a:lnTo>
                  <a:pt x="497561" y="243820"/>
                </a:lnTo>
                <a:lnTo>
                  <a:pt x="186561" y="554362"/>
                </a:lnTo>
                <a:lnTo>
                  <a:pt x="179392" y="551127"/>
                </a:lnTo>
                <a:lnTo>
                  <a:pt x="137755" y="531984"/>
                </a:lnTo>
                <a:lnTo>
                  <a:pt x="122194" y="502552"/>
                </a:lnTo>
                <a:cubicBezTo>
                  <a:pt x="118530" y="495605"/>
                  <a:pt x="112901" y="490037"/>
                  <a:pt x="105997" y="486378"/>
                </a:cubicBezTo>
                <a:lnTo>
                  <a:pt x="76522" y="470787"/>
                </a:lnTo>
                <a:lnTo>
                  <a:pt x="57350" y="429212"/>
                </a:lnTo>
                <a:lnTo>
                  <a:pt x="54057" y="422106"/>
                </a:lnTo>
                <a:close/>
                <a:moveTo>
                  <a:pt x="484174" y="0"/>
                </a:moveTo>
                <a:cubicBezTo>
                  <a:pt x="488689" y="0"/>
                  <a:pt x="493256" y="1697"/>
                  <a:pt x="496709" y="5143"/>
                </a:cubicBezTo>
                <a:lnTo>
                  <a:pt x="604213" y="112468"/>
                </a:lnTo>
                <a:cubicBezTo>
                  <a:pt x="611171" y="119415"/>
                  <a:pt x="611171" y="130550"/>
                  <a:pt x="604213" y="137497"/>
                </a:cubicBezTo>
                <a:lnTo>
                  <a:pt x="512643" y="228914"/>
                </a:lnTo>
                <a:lnTo>
                  <a:pt x="380069" y="96560"/>
                </a:lnTo>
                <a:lnTo>
                  <a:pt x="471639" y="5143"/>
                </a:lnTo>
                <a:cubicBezTo>
                  <a:pt x="475091" y="1697"/>
                  <a:pt x="479659" y="0"/>
                  <a:pt x="484174" y="0"/>
                </a:cubicBezTo>
                <a:close/>
              </a:path>
            </a:pathLst>
          </a:custGeom>
          <a:solidFill>
            <a:srgbClr val="FFC000"/>
          </a:solidFill>
          <a:ln w="12700" cmpd="sng">
            <a:solidFill>
              <a:srgbClr val="FFFFFF"/>
            </a:solidFill>
            <a:prstDash val="solid"/>
          </a:ln>
        </p:spPr>
      </p:sp>
      <p:sp>
        <p:nvSpPr>
          <p:cNvPr id="21" name="笔记本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4483735" y="3470275"/>
            <a:ext cx="609600" cy="490855"/>
          </a:xfrm>
          <a:custGeom>
            <a:avLst/>
            <a:gdLst>
              <a:gd name="connsiteX0" fmla="*/ 491833 w 607639"/>
              <a:gd name="connsiteY0" fmla="*/ 276241 h 489160"/>
              <a:gd name="connsiteX1" fmla="*/ 362432 w 607639"/>
              <a:gd name="connsiteY1" fmla="*/ 296417 h 489160"/>
              <a:gd name="connsiteX2" fmla="*/ 362432 w 607639"/>
              <a:gd name="connsiteY2" fmla="*/ 332858 h 489160"/>
              <a:gd name="connsiteX3" fmla="*/ 491833 w 607639"/>
              <a:gd name="connsiteY3" fmla="*/ 312682 h 489160"/>
              <a:gd name="connsiteX4" fmla="*/ 115717 w 607639"/>
              <a:gd name="connsiteY4" fmla="*/ 276241 h 489160"/>
              <a:gd name="connsiteX5" fmla="*/ 115717 w 607639"/>
              <a:gd name="connsiteY5" fmla="*/ 312682 h 489160"/>
              <a:gd name="connsiteX6" fmla="*/ 245207 w 607639"/>
              <a:gd name="connsiteY6" fmla="*/ 332858 h 489160"/>
              <a:gd name="connsiteX7" fmla="*/ 245207 w 607639"/>
              <a:gd name="connsiteY7" fmla="*/ 296417 h 489160"/>
              <a:gd name="connsiteX8" fmla="*/ 491833 w 607639"/>
              <a:gd name="connsiteY8" fmla="*/ 209758 h 489160"/>
              <a:gd name="connsiteX9" fmla="*/ 362432 w 607639"/>
              <a:gd name="connsiteY9" fmla="*/ 229934 h 489160"/>
              <a:gd name="connsiteX10" fmla="*/ 362432 w 607639"/>
              <a:gd name="connsiteY10" fmla="*/ 266375 h 489160"/>
              <a:gd name="connsiteX11" fmla="*/ 491833 w 607639"/>
              <a:gd name="connsiteY11" fmla="*/ 246200 h 489160"/>
              <a:gd name="connsiteX12" fmla="*/ 115717 w 607639"/>
              <a:gd name="connsiteY12" fmla="*/ 209758 h 489160"/>
              <a:gd name="connsiteX13" fmla="*/ 115717 w 607639"/>
              <a:gd name="connsiteY13" fmla="*/ 246200 h 489160"/>
              <a:gd name="connsiteX14" fmla="*/ 245207 w 607639"/>
              <a:gd name="connsiteY14" fmla="*/ 266375 h 489160"/>
              <a:gd name="connsiteX15" fmla="*/ 245207 w 607639"/>
              <a:gd name="connsiteY15" fmla="*/ 229934 h 489160"/>
              <a:gd name="connsiteX16" fmla="*/ 491833 w 607639"/>
              <a:gd name="connsiteY16" fmla="*/ 143187 h 489160"/>
              <a:gd name="connsiteX17" fmla="*/ 362432 w 607639"/>
              <a:gd name="connsiteY17" fmla="*/ 163363 h 489160"/>
              <a:gd name="connsiteX18" fmla="*/ 362432 w 607639"/>
              <a:gd name="connsiteY18" fmla="*/ 199893 h 489160"/>
              <a:gd name="connsiteX19" fmla="*/ 491833 w 607639"/>
              <a:gd name="connsiteY19" fmla="*/ 179717 h 489160"/>
              <a:gd name="connsiteX20" fmla="*/ 115717 w 607639"/>
              <a:gd name="connsiteY20" fmla="*/ 143187 h 489160"/>
              <a:gd name="connsiteX21" fmla="*/ 115717 w 607639"/>
              <a:gd name="connsiteY21" fmla="*/ 179717 h 489160"/>
              <a:gd name="connsiteX22" fmla="*/ 245207 w 607639"/>
              <a:gd name="connsiteY22" fmla="*/ 199893 h 489160"/>
              <a:gd name="connsiteX23" fmla="*/ 245207 w 607639"/>
              <a:gd name="connsiteY23" fmla="*/ 163363 h 489160"/>
              <a:gd name="connsiteX24" fmla="*/ 491833 w 607639"/>
              <a:gd name="connsiteY24" fmla="*/ 76704 h 489160"/>
              <a:gd name="connsiteX25" fmla="*/ 362432 w 607639"/>
              <a:gd name="connsiteY25" fmla="*/ 96880 h 489160"/>
              <a:gd name="connsiteX26" fmla="*/ 362432 w 607639"/>
              <a:gd name="connsiteY26" fmla="*/ 133321 h 489160"/>
              <a:gd name="connsiteX27" fmla="*/ 491833 w 607639"/>
              <a:gd name="connsiteY27" fmla="*/ 113145 h 489160"/>
              <a:gd name="connsiteX28" fmla="*/ 115717 w 607639"/>
              <a:gd name="connsiteY28" fmla="*/ 76704 h 489160"/>
              <a:gd name="connsiteX29" fmla="*/ 115717 w 607639"/>
              <a:gd name="connsiteY29" fmla="*/ 113145 h 489160"/>
              <a:gd name="connsiteX30" fmla="*/ 245207 w 607639"/>
              <a:gd name="connsiteY30" fmla="*/ 133321 h 489160"/>
              <a:gd name="connsiteX31" fmla="*/ 245207 w 607639"/>
              <a:gd name="connsiteY31" fmla="*/ 96880 h 489160"/>
              <a:gd name="connsiteX32" fmla="*/ 607639 w 607639"/>
              <a:gd name="connsiteY32" fmla="*/ 18770 h 489160"/>
              <a:gd name="connsiteX33" fmla="*/ 607639 w 607639"/>
              <a:gd name="connsiteY33" fmla="*/ 444903 h 489160"/>
              <a:gd name="connsiteX34" fmla="*/ 321849 w 607639"/>
              <a:gd name="connsiteY34" fmla="*/ 489160 h 489160"/>
              <a:gd name="connsiteX35" fmla="*/ 321849 w 607639"/>
              <a:gd name="connsiteY35" fmla="*/ 446058 h 489160"/>
              <a:gd name="connsiteX36" fmla="*/ 568478 w 607639"/>
              <a:gd name="connsiteY36" fmla="*/ 407755 h 489160"/>
              <a:gd name="connsiteX37" fmla="*/ 568478 w 607639"/>
              <a:gd name="connsiteY37" fmla="*/ 24813 h 489160"/>
              <a:gd name="connsiteX38" fmla="*/ 0 w 607639"/>
              <a:gd name="connsiteY38" fmla="*/ 18770 h 489160"/>
              <a:gd name="connsiteX39" fmla="*/ 39072 w 607639"/>
              <a:gd name="connsiteY39" fmla="*/ 24813 h 489160"/>
              <a:gd name="connsiteX40" fmla="*/ 39072 w 607639"/>
              <a:gd name="connsiteY40" fmla="*/ 407755 h 489160"/>
              <a:gd name="connsiteX41" fmla="*/ 285790 w 607639"/>
              <a:gd name="connsiteY41" fmla="*/ 446058 h 489160"/>
              <a:gd name="connsiteX42" fmla="*/ 285790 w 607639"/>
              <a:gd name="connsiteY42" fmla="*/ 489160 h 489160"/>
              <a:gd name="connsiteX43" fmla="*/ 0 w 607639"/>
              <a:gd name="connsiteY43" fmla="*/ 444903 h 489160"/>
              <a:gd name="connsiteX44" fmla="*/ 532416 w 607639"/>
              <a:gd name="connsiteY44" fmla="*/ 0 h 489160"/>
              <a:gd name="connsiteX45" fmla="*/ 532416 w 607639"/>
              <a:gd name="connsiteY45" fmla="*/ 376943 h 489160"/>
              <a:gd name="connsiteX46" fmla="*/ 321849 w 607639"/>
              <a:gd name="connsiteY46" fmla="*/ 409562 h 489160"/>
              <a:gd name="connsiteX47" fmla="*/ 321849 w 607639"/>
              <a:gd name="connsiteY47" fmla="*/ 32708 h 489160"/>
              <a:gd name="connsiteX48" fmla="*/ 75223 w 607639"/>
              <a:gd name="connsiteY48" fmla="*/ 0 h 489160"/>
              <a:gd name="connsiteX49" fmla="*/ 285790 w 607639"/>
              <a:gd name="connsiteY49" fmla="*/ 32708 h 489160"/>
              <a:gd name="connsiteX50" fmla="*/ 285790 w 607639"/>
              <a:gd name="connsiteY50" fmla="*/ 409562 h 489160"/>
              <a:gd name="connsiteX51" fmla="*/ 75223 w 607639"/>
              <a:gd name="connsiteY51" fmla="*/ 376943 h 48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7639" h="489160">
                <a:moveTo>
                  <a:pt x="491833" y="276241"/>
                </a:moveTo>
                <a:lnTo>
                  <a:pt x="362432" y="296417"/>
                </a:lnTo>
                <a:lnTo>
                  <a:pt x="362432" y="332858"/>
                </a:lnTo>
                <a:lnTo>
                  <a:pt x="491833" y="312682"/>
                </a:lnTo>
                <a:close/>
                <a:moveTo>
                  <a:pt x="115717" y="276241"/>
                </a:moveTo>
                <a:lnTo>
                  <a:pt x="115717" y="312682"/>
                </a:lnTo>
                <a:lnTo>
                  <a:pt x="245207" y="332858"/>
                </a:lnTo>
                <a:lnTo>
                  <a:pt x="245207" y="296417"/>
                </a:lnTo>
                <a:close/>
                <a:moveTo>
                  <a:pt x="491833" y="209758"/>
                </a:moveTo>
                <a:lnTo>
                  <a:pt x="362432" y="229934"/>
                </a:lnTo>
                <a:lnTo>
                  <a:pt x="362432" y="266375"/>
                </a:lnTo>
                <a:lnTo>
                  <a:pt x="491833" y="246200"/>
                </a:lnTo>
                <a:close/>
                <a:moveTo>
                  <a:pt x="115717" y="209758"/>
                </a:moveTo>
                <a:lnTo>
                  <a:pt x="115717" y="246200"/>
                </a:lnTo>
                <a:lnTo>
                  <a:pt x="245207" y="266375"/>
                </a:lnTo>
                <a:lnTo>
                  <a:pt x="245207" y="229934"/>
                </a:lnTo>
                <a:close/>
                <a:moveTo>
                  <a:pt x="491833" y="143187"/>
                </a:moveTo>
                <a:lnTo>
                  <a:pt x="362432" y="163363"/>
                </a:lnTo>
                <a:lnTo>
                  <a:pt x="362432" y="199893"/>
                </a:lnTo>
                <a:lnTo>
                  <a:pt x="491833" y="179717"/>
                </a:lnTo>
                <a:close/>
                <a:moveTo>
                  <a:pt x="115717" y="143187"/>
                </a:moveTo>
                <a:lnTo>
                  <a:pt x="115717" y="179717"/>
                </a:lnTo>
                <a:lnTo>
                  <a:pt x="245207" y="199893"/>
                </a:lnTo>
                <a:lnTo>
                  <a:pt x="245207" y="163363"/>
                </a:lnTo>
                <a:close/>
                <a:moveTo>
                  <a:pt x="491833" y="76704"/>
                </a:moveTo>
                <a:lnTo>
                  <a:pt x="362432" y="96880"/>
                </a:lnTo>
                <a:lnTo>
                  <a:pt x="362432" y="133321"/>
                </a:lnTo>
                <a:lnTo>
                  <a:pt x="491833" y="113145"/>
                </a:lnTo>
                <a:close/>
                <a:moveTo>
                  <a:pt x="115717" y="76704"/>
                </a:moveTo>
                <a:lnTo>
                  <a:pt x="115717" y="113145"/>
                </a:lnTo>
                <a:lnTo>
                  <a:pt x="245207" y="133321"/>
                </a:lnTo>
                <a:lnTo>
                  <a:pt x="245207" y="96880"/>
                </a:lnTo>
                <a:close/>
                <a:moveTo>
                  <a:pt x="607639" y="18770"/>
                </a:moveTo>
                <a:lnTo>
                  <a:pt x="607639" y="444903"/>
                </a:lnTo>
                <a:lnTo>
                  <a:pt x="321849" y="489160"/>
                </a:lnTo>
                <a:lnTo>
                  <a:pt x="321849" y="446058"/>
                </a:lnTo>
                <a:lnTo>
                  <a:pt x="568478" y="407755"/>
                </a:lnTo>
                <a:lnTo>
                  <a:pt x="568478" y="24813"/>
                </a:lnTo>
                <a:close/>
                <a:moveTo>
                  <a:pt x="0" y="18770"/>
                </a:moveTo>
                <a:lnTo>
                  <a:pt x="39072" y="24813"/>
                </a:lnTo>
                <a:lnTo>
                  <a:pt x="39072" y="407755"/>
                </a:lnTo>
                <a:lnTo>
                  <a:pt x="285790" y="446058"/>
                </a:lnTo>
                <a:lnTo>
                  <a:pt x="285790" y="489160"/>
                </a:lnTo>
                <a:lnTo>
                  <a:pt x="0" y="444903"/>
                </a:lnTo>
                <a:close/>
                <a:moveTo>
                  <a:pt x="532416" y="0"/>
                </a:moveTo>
                <a:lnTo>
                  <a:pt x="532416" y="376943"/>
                </a:lnTo>
                <a:lnTo>
                  <a:pt x="321849" y="409562"/>
                </a:lnTo>
                <a:lnTo>
                  <a:pt x="321849" y="32708"/>
                </a:lnTo>
                <a:close/>
                <a:moveTo>
                  <a:pt x="75223" y="0"/>
                </a:moveTo>
                <a:lnTo>
                  <a:pt x="285790" y="32708"/>
                </a:lnTo>
                <a:lnTo>
                  <a:pt x="285790" y="409562"/>
                </a:lnTo>
                <a:lnTo>
                  <a:pt x="75223" y="3769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</p:sp>
      <p:sp>
        <p:nvSpPr>
          <p:cNvPr id="46" name="文本框 45"/>
          <p:cNvSpPr txBox="1"/>
          <p:nvPr>
            <p:custDataLst>
              <p:tags r:id="rId6"/>
            </p:custDataLst>
          </p:nvPr>
        </p:nvSpPr>
        <p:spPr>
          <a:xfrm>
            <a:off x="5143500" y="3470275"/>
            <a:ext cx="2851150" cy="383540"/>
          </a:xfrm>
          <a:prstGeom prst="rect">
            <a:avLst/>
          </a:prstGeom>
          <a:noFill/>
        </p:spPr>
        <p:txBody>
          <a:bodyPr wrap="non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FillTx/>
                <a:latin typeface="Arial" panose="020B0604020202020204" pitchFamily="34" charset="0"/>
              </a:rPr>
              <a:t>智能打印机手机</a:t>
            </a:r>
            <a:r>
              <a:rPr lang="en-US" altLang="zh-CN" sz="20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FillTx/>
                <a:latin typeface="Arial" panose="020B0604020202020204" pitchFamily="34" charset="0"/>
              </a:rPr>
              <a:t>APP</a:t>
            </a:r>
            <a:endParaRPr lang="en-US" altLang="zh-CN" sz="20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uFillTx/>
              <a:latin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7"/>
            </p:custDataLst>
          </p:nvPr>
        </p:nvSpPr>
        <p:spPr>
          <a:xfrm>
            <a:off x="5156200" y="4588510"/>
            <a:ext cx="2851150" cy="383540"/>
          </a:xfrm>
          <a:prstGeom prst="rect">
            <a:avLst/>
          </a:prstGeom>
          <a:noFill/>
        </p:spPr>
        <p:txBody>
          <a:bodyPr wrap="none" lIns="101600" tIns="38100" rIns="76200" bIns="38100" rtlCol="0">
            <a:no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FillTx/>
                <a:latin typeface="Arial" panose="020B0604020202020204" pitchFamily="34" charset="0"/>
              </a:rPr>
              <a:t>实训体会</a:t>
            </a:r>
            <a:endParaRPr lang="zh-CN" altLang="en-US" sz="20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uFillTx/>
              <a:latin typeface="Arial" panose="020B0604020202020204" pitchFamily="34" charset="0"/>
            </a:endParaRPr>
          </a:p>
        </p:txBody>
      </p:sp>
      <p:sp>
        <p:nvSpPr>
          <p:cNvPr id="25" name="笔记本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4584700" y="4596765"/>
            <a:ext cx="508635" cy="609600"/>
          </a:xfrm>
          <a:custGeom>
            <a:avLst/>
            <a:gdLst>
              <a:gd name="T0" fmla="*/ 334 w 4334"/>
              <a:gd name="T1" fmla="*/ 0 h 5200"/>
              <a:gd name="T2" fmla="*/ 334 w 4334"/>
              <a:gd name="T3" fmla="*/ 400 h 5200"/>
              <a:gd name="T4" fmla="*/ 0 w 4334"/>
              <a:gd name="T5" fmla="*/ 400 h 5200"/>
              <a:gd name="T6" fmla="*/ 0 w 4334"/>
              <a:gd name="T7" fmla="*/ 800 h 5200"/>
              <a:gd name="T8" fmla="*/ 334 w 4334"/>
              <a:gd name="T9" fmla="*/ 800 h 5200"/>
              <a:gd name="T10" fmla="*/ 334 w 4334"/>
              <a:gd name="T11" fmla="*/ 1733 h 5200"/>
              <a:gd name="T12" fmla="*/ 0 w 4334"/>
              <a:gd name="T13" fmla="*/ 1733 h 5200"/>
              <a:gd name="T14" fmla="*/ 0 w 4334"/>
              <a:gd name="T15" fmla="*/ 2133 h 5200"/>
              <a:gd name="T16" fmla="*/ 334 w 4334"/>
              <a:gd name="T17" fmla="*/ 2133 h 5200"/>
              <a:gd name="T18" fmla="*/ 334 w 4334"/>
              <a:gd name="T19" fmla="*/ 3067 h 5200"/>
              <a:gd name="T20" fmla="*/ 0 w 4334"/>
              <a:gd name="T21" fmla="*/ 3067 h 5200"/>
              <a:gd name="T22" fmla="*/ 0 w 4334"/>
              <a:gd name="T23" fmla="*/ 3467 h 5200"/>
              <a:gd name="T24" fmla="*/ 334 w 4334"/>
              <a:gd name="T25" fmla="*/ 3467 h 5200"/>
              <a:gd name="T26" fmla="*/ 334 w 4334"/>
              <a:gd name="T27" fmla="*/ 4400 h 5200"/>
              <a:gd name="T28" fmla="*/ 0 w 4334"/>
              <a:gd name="T29" fmla="*/ 4400 h 5200"/>
              <a:gd name="T30" fmla="*/ 0 w 4334"/>
              <a:gd name="T31" fmla="*/ 4800 h 5200"/>
              <a:gd name="T32" fmla="*/ 334 w 4334"/>
              <a:gd name="T33" fmla="*/ 4800 h 5200"/>
              <a:gd name="T34" fmla="*/ 334 w 4334"/>
              <a:gd name="T35" fmla="*/ 5200 h 5200"/>
              <a:gd name="T36" fmla="*/ 4334 w 4334"/>
              <a:gd name="T37" fmla="*/ 5200 h 5200"/>
              <a:gd name="T38" fmla="*/ 4334 w 4334"/>
              <a:gd name="T39" fmla="*/ 0 h 5200"/>
              <a:gd name="T40" fmla="*/ 334 w 4334"/>
              <a:gd name="T41" fmla="*/ 0 h 5200"/>
              <a:gd name="T42" fmla="*/ 2663 w 4334"/>
              <a:gd name="T43" fmla="*/ 1800 h 5200"/>
              <a:gd name="T44" fmla="*/ 2334 w 4334"/>
              <a:gd name="T45" fmla="*/ 1627 h 5200"/>
              <a:gd name="T46" fmla="*/ 2004 w 4334"/>
              <a:gd name="T47" fmla="*/ 1800 h 5200"/>
              <a:gd name="T48" fmla="*/ 2067 w 4334"/>
              <a:gd name="T49" fmla="*/ 1433 h 5200"/>
              <a:gd name="T50" fmla="*/ 1800 w 4334"/>
              <a:gd name="T51" fmla="*/ 1173 h 5200"/>
              <a:gd name="T52" fmla="*/ 2169 w 4334"/>
              <a:gd name="T53" fmla="*/ 1119 h 5200"/>
              <a:gd name="T54" fmla="*/ 2334 w 4334"/>
              <a:gd name="T55" fmla="*/ 786 h 5200"/>
              <a:gd name="T56" fmla="*/ 2498 w 4334"/>
              <a:gd name="T57" fmla="*/ 1119 h 5200"/>
              <a:gd name="T58" fmla="*/ 2867 w 4334"/>
              <a:gd name="T59" fmla="*/ 1173 h 5200"/>
              <a:gd name="T60" fmla="*/ 2600 w 4334"/>
              <a:gd name="T61" fmla="*/ 1433 h 5200"/>
              <a:gd name="T62" fmla="*/ 2663 w 4334"/>
              <a:gd name="T63" fmla="*/ 1800 h 5200"/>
              <a:gd name="T64" fmla="*/ 3534 w 4334"/>
              <a:gd name="T65" fmla="*/ 2200 h 5200"/>
              <a:gd name="T66" fmla="*/ 3534 w 4334"/>
              <a:gd name="T67" fmla="*/ 2600 h 5200"/>
              <a:gd name="T68" fmla="*/ 1134 w 4334"/>
              <a:gd name="T69" fmla="*/ 2600 h 5200"/>
              <a:gd name="T70" fmla="*/ 1134 w 4334"/>
              <a:gd name="T71" fmla="*/ 2200 h 5200"/>
              <a:gd name="T72" fmla="*/ 3534 w 4334"/>
              <a:gd name="T73" fmla="*/ 2200 h 5200"/>
              <a:gd name="T74" fmla="*/ 3534 w 4334"/>
              <a:gd name="T75" fmla="*/ 3000 h 5200"/>
              <a:gd name="T76" fmla="*/ 3534 w 4334"/>
              <a:gd name="T77" fmla="*/ 3400 h 5200"/>
              <a:gd name="T78" fmla="*/ 1134 w 4334"/>
              <a:gd name="T79" fmla="*/ 3400 h 5200"/>
              <a:gd name="T80" fmla="*/ 1134 w 4334"/>
              <a:gd name="T81" fmla="*/ 3000 h 5200"/>
              <a:gd name="T82" fmla="*/ 3534 w 4334"/>
              <a:gd name="T83" fmla="*/ 3000 h 5200"/>
              <a:gd name="T84" fmla="*/ 3534 w 4334"/>
              <a:gd name="T85" fmla="*/ 3800 h 5200"/>
              <a:gd name="T86" fmla="*/ 3534 w 4334"/>
              <a:gd name="T87" fmla="*/ 4200 h 5200"/>
              <a:gd name="T88" fmla="*/ 1134 w 4334"/>
              <a:gd name="T89" fmla="*/ 4200 h 5200"/>
              <a:gd name="T90" fmla="*/ 1134 w 4334"/>
              <a:gd name="T91" fmla="*/ 3800 h 5200"/>
              <a:gd name="T92" fmla="*/ 3534 w 4334"/>
              <a:gd name="T93" fmla="*/ 3800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334" h="5200">
                <a:moveTo>
                  <a:pt x="334" y="0"/>
                </a:moveTo>
                <a:lnTo>
                  <a:pt x="334" y="400"/>
                </a:lnTo>
                <a:lnTo>
                  <a:pt x="0" y="400"/>
                </a:lnTo>
                <a:lnTo>
                  <a:pt x="0" y="800"/>
                </a:lnTo>
                <a:lnTo>
                  <a:pt x="334" y="800"/>
                </a:lnTo>
                <a:lnTo>
                  <a:pt x="334" y="1733"/>
                </a:lnTo>
                <a:lnTo>
                  <a:pt x="0" y="1733"/>
                </a:lnTo>
                <a:lnTo>
                  <a:pt x="0" y="2133"/>
                </a:lnTo>
                <a:lnTo>
                  <a:pt x="334" y="2133"/>
                </a:lnTo>
                <a:lnTo>
                  <a:pt x="334" y="3067"/>
                </a:lnTo>
                <a:lnTo>
                  <a:pt x="0" y="3067"/>
                </a:lnTo>
                <a:lnTo>
                  <a:pt x="0" y="3467"/>
                </a:lnTo>
                <a:lnTo>
                  <a:pt x="334" y="3467"/>
                </a:lnTo>
                <a:lnTo>
                  <a:pt x="334" y="4400"/>
                </a:lnTo>
                <a:lnTo>
                  <a:pt x="0" y="4400"/>
                </a:lnTo>
                <a:lnTo>
                  <a:pt x="0" y="4800"/>
                </a:lnTo>
                <a:lnTo>
                  <a:pt x="334" y="4800"/>
                </a:lnTo>
                <a:lnTo>
                  <a:pt x="334" y="5200"/>
                </a:lnTo>
                <a:lnTo>
                  <a:pt x="4334" y="5200"/>
                </a:lnTo>
                <a:lnTo>
                  <a:pt x="4334" y="0"/>
                </a:lnTo>
                <a:lnTo>
                  <a:pt x="334" y="0"/>
                </a:lnTo>
                <a:close/>
                <a:moveTo>
                  <a:pt x="2663" y="1800"/>
                </a:moveTo>
                <a:lnTo>
                  <a:pt x="2334" y="1627"/>
                </a:lnTo>
                <a:lnTo>
                  <a:pt x="2004" y="1800"/>
                </a:lnTo>
                <a:lnTo>
                  <a:pt x="2067" y="1433"/>
                </a:lnTo>
                <a:lnTo>
                  <a:pt x="1800" y="1173"/>
                </a:lnTo>
                <a:lnTo>
                  <a:pt x="2169" y="1119"/>
                </a:lnTo>
                <a:lnTo>
                  <a:pt x="2334" y="786"/>
                </a:lnTo>
                <a:lnTo>
                  <a:pt x="2498" y="1119"/>
                </a:lnTo>
                <a:lnTo>
                  <a:pt x="2867" y="1173"/>
                </a:lnTo>
                <a:lnTo>
                  <a:pt x="2600" y="1433"/>
                </a:lnTo>
                <a:lnTo>
                  <a:pt x="2663" y="1800"/>
                </a:lnTo>
                <a:close/>
                <a:moveTo>
                  <a:pt x="3534" y="2200"/>
                </a:moveTo>
                <a:lnTo>
                  <a:pt x="3534" y="2600"/>
                </a:lnTo>
                <a:lnTo>
                  <a:pt x="1134" y="2600"/>
                </a:lnTo>
                <a:lnTo>
                  <a:pt x="1134" y="2200"/>
                </a:lnTo>
                <a:lnTo>
                  <a:pt x="3534" y="2200"/>
                </a:lnTo>
                <a:close/>
                <a:moveTo>
                  <a:pt x="3534" y="3000"/>
                </a:moveTo>
                <a:lnTo>
                  <a:pt x="3534" y="3400"/>
                </a:lnTo>
                <a:lnTo>
                  <a:pt x="1134" y="3400"/>
                </a:lnTo>
                <a:lnTo>
                  <a:pt x="1134" y="3000"/>
                </a:lnTo>
                <a:lnTo>
                  <a:pt x="3534" y="3000"/>
                </a:lnTo>
                <a:close/>
                <a:moveTo>
                  <a:pt x="3534" y="3800"/>
                </a:moveTo>
                <a:lnTo>
                  <a:pt x="3534" y="4200"/>
                </a:lnTo>
                <a:lnTo>
                  <a:pt x="1134" y="4200"/>
                </a:lnTo>
                <a:lnTo>
                  <a:pt x="1134" y="3800"/>
                </a:lnTo>
                <a:lnTo>
                  <a:pt x="3534" y="3800"/>
                </a:lnTo>
                <a:close/>
              </a:path>
            </a:pathLst>
          </a:custGeom>
          <a:solidFill>
            <a:srgbClr val="F2733D"/>
          </a:solidFill>
          <a:ln>
            <a:noFill/>
          </a:ln>
        </p:spPr>
      </p:sp>
      <p:sp>
        <p:nvSpPr>
          <p:cNvPr id="41" name="文本框 40"/>
          <p:cNvSpPr txBox="1"/>
          <p:nvPr>
            <p:custDataLst>
              <p:tags r:id="rId9"/>
            </p:custDataLst>
          </p:nvPr>
        </p:nvSpPr>
        <p:spPr>
          <a:xfrm>
            <a:off x="1355090" y="4580255"/>
            <a:ext cx="2851150" cy="383540"/>
          </a:xfrm>
          <a:prstGeom prst="rect">
            <a:avLst/>
          </a:prstGeom>
          <a:noFill/>
        </p:spPr>
        <p:txBody>
          <a:bodyPr wrap="none" lIns="101600" tIns="38100" rIns="76200" bIns="38100" rtlCol="0">
            <a:no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0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FillTx/>
                <a:latin typeface="Arial" panose="020B0604020202020204" pitchFamily="34" charset="0"/>
              </a:rPr>
              <a:t>Python</a:t>
            </a:r>
            <a:r>
              <a:rPr lang="zh-CN" altLang="en-US" sz="20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FillTx/>
                <a:latin typeface="Arial" panose="020B0604020202020204" pitchFamily="34" charset="0"/>
              </a:rPr>
              <a:t>网络爬虫</a:t>
            </a:r>
            <a:endParaRPr lang="zh-CN" altLang="en-US" sz="20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uFillTx/>
              <a:latin typeface="Arial" panose="020B0604020202020204" pitchFamily="34" charset="0"/>
            </a:endParaRPr>
          </a:p>
        </p:txBody>
      </p:sp>
      <p:sp>
        <p:nvSpPr>
          <p:cNvPr id="26" name="黑板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616585" y="4702175"/>
            <a:ext cx="599440" cy="609600"/>
          </a:xfrm>
          <a:custGeom>
            <a:avLst/>
            <a:gdLst>
              <a:gd name="T0" fmla="*/ 1387 w 2543"/>
              <a:gd name="T1" fmla="*/ 1042 h 2591"/>
              <a:gd name="T2" fmla="*/ 1406 w 2543"/>
              <a:gd name="T3" fmla="*/ 962 h 2591"/>
              <a:gd name="T4" fmla="*/ 1484 w 2543"/>
              <a:gd name="T5" fmla="*/ 978 h 2591"/>
              <a:gd name="T6" fmla="*/ 2367 w 2543"/>
              <a:gd name="T7" fmla="*/ 2324 h 2591"/>
              <a:gd name="T8" fmla="*/ 2315 w 2543"/>
              <a:gd name="T9" fmla="*/ 2378 h 2591"/>
              <a:gd name="T10" fmla="*/ 2236 w 2543"/>
              <a:gd name="T11" fmla="*/ 2361 h 2591"/>
              <a:gd name="T12" fmla="*/ 2543 w 2543"/>
              <a:gd name="T13" fmla="*/ 262 h 2591"/>
              <a:gd name="T14" fmla="*/ 2409 w 2543"/>
              <a:gd name="T15" fmla="*/ 329 h 2591"/>
              <a:gd name="T16" fmla="*/ 2370 w 2543"/>
              <a:gd name="T17" fmla="*/ 2058 h 2591"/>
              <a:gd name="T18" fmla="*/ 1935 w 2543"/>
              <a:gd name="T19" fmla="*/ 1301 h 2591"/>
              <a:gd name="T20" fmla="*/ 1935 w 2543"/>
              <a:gd name="T21" fmla="*/ 1168 h 2591"/>
              <a:gd name="T22" fmla="*/ 1595 w 2543"/>
              <a:gd name="T23" fmla="*/ 904 h 2591"/>
              <a:gd name="T24" fmla="*/ 1333 w 2543"/>
              <a:gd name="T25" fmla="*/ 851 h 2591"/>
              <a:gd name="T26" fmla="*/ 1275 w 2543"/>
              <a:gd name="T27" fmla="*/ 1114 h 2591"/>
              <a:gd name="T28" fmla="*/ 584 w 2543"/>
              <a:gd name="T29" fmla="*/ 1168 h 2591"/>
              <a:gd name="T30" fmla="*/ 584 w 2543"/>
              <a:gd name="T31" fmla="*/ 1301 h 2591"/>
              <a:gd name="T32" fmla="*/ 1887 w 2543"/>
              <a:gd name="T33" fmla="*/ 2064 h 2591"/>
              <a:gd name="T34" fmla="*/ 1338 w 2543"/>
              <a:gd name="T35" fmla="*/ 2216 h 2591"/>
              <a:gd name="T36" fmla="*/ 1271 w 2543"/>
              <a:gd name="T37" fmla="*/ 2591 h 2591"/>
              <a:gd name="T38" fmla="*/ 1205 w 2543"/>
              <a:gd name="T39" fmla="*/ 2216 h 2591"/>
              <a:gd name="T40" fmla="*/ 200 w 2543"/>
              <a:gd name="T41" fmla="*/ 2064 h 2591"/>
              <a:gd name="T42" fmla="*/ 134 w 2543"/>
              <a:gd name="T43" fmla="*/ 329 h 2591"/>
              <a:gd name="T44" fmla="*/ 0 w 2543"/>
              <a:gd name="T45" fmla="*/ 262 h 2591"/>
              <a:gd name="T46" fmla="*/ 67 w 2543"/>
              <a:gd name="T47" fmla="*/ 0 h 2591"/>
              <a:gd name="T48" fmla="*/ 2543 w 2543"/>
              <a:gd name="T49" fmla="*/ 67 h 2591"/>
              <a:gd name="T50" fmla="*/ 1271 w 2543"/>
              <a:gd name="T51" fmla="*/ 2458 h 2591"/>
              <a:gd name="T52" fmla="*/ 1271 w 2543"/>
              <a:gd name="T53" fmla="*/ 2338 h 2591"/>
              <a:gd name="T54" fmla="*/ 2002 w 2543"/>
              <a:gd name="T55" fmla="*/ 692 h 2591"/>
              <a:gd name="T56" fmla="*/ 584 w 2543"/>
              <a:gd name="T57" fmla="*/ 625 h 2591"/>
              <a:gd name="T58" fmla="*/ 584 w 2543"/>
              <a:gd name="T59" fmla="*/ 758 h 2591"/>
              <a:gd name="T60" fmla="*/ 2002 w 2543"/>
              <a:gd name="T61" fmla="*/ 692 h 2591"/>
              <a:gd name="T62" fmla="*/ 134 w 2543"/>
              <a:gd name="T63" fmla="*/ 133 h 2591"/>
              <a:gd name="T64" fmla="*/ 200 w 2543"/>
              <a:gd name="T65" fmla="*/ 196 h 2591"/>
              <a:gd name="T66" fmla="*/ 2409 w 2543"/>
              <a:gd name="T67" fmla="*/ 196 h 2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43" h="2591">
                <a:moveTo>
                  <a:pt x="2236" y="2361"/>
                </a:moveTo>
                <a:lnTo>
                  <a:pt x="1387" y="1042"/>
                </a:lnTo>
                <a:cubicBezTo>
                  <a:pt x="1370" y="1016"/>
                  <a:pt x="1378" y="981"/>
                  <a:pt x="1404" y="964"/>
                </a:cubicBezTo>
                <a:lnTo>
                  <a:pt x="1406" y="962"/>
                </a:lnTo>
                <a:cubicBezTo>
                  <a:pt x="1415" y="956"/>
                  <a:pt x="1426" y="953"/>
                  <a:pt x="1437" y="953"/>
                </a:cubicBezTo>
                <a:cubicBezTo>
                  <a:pt x="1456" y="953"/>
                  <a:pt x="1474" y="963"/>
                  <a:pt x="1484" y="978"/>
                </a:cubicBezTo>
                <a:lnTo>
                  <a:pt x="2359" y="2281"/>
                </a:lnTo>
                <a:cubicBezTo>
                  <a:pt x="2367" y="2293"/>
                  <a:pt x="2370" y="2309"/>
                  <a:pt x="2367" y="2324"/>
                </a:cubicBezTo>
                <a:cubicBezTo>
                  <a:pt x="2364" y="2339"/>
                  <a:pt x="2355" y="2351"/>
                  <a:pt x="2343" y="2360"/>
                </a:cubicBezTo>
                <a:lnTo>
                  <a:pt x="2315" y="2378"/>
                </a:lnTo>
                <a:cubicBezTo>
                  <a:pt x="2306" y="2384"/>
                  <a:pt x="2295" y="2387"/>
                  <a:pt x="2284" y="2387"/>
                </a:cubicBezTo>
                <a:cubicBezTo>
                  <a:pt x="2265" y="2387"/>
                  <a:pt x="2247" y="2378"/>
                  <a:pt x="2236" y="2361"/>
                </a:cubicBezTo>
                <a:close/>
                <a:moveTo>
                  <a:pt x="2543" y="67"/>
                </a:moveTo>
                <a:lnTo>
                  <a:pt x="2543" y="262"/>
                </a:lnTo>
                <a:cubicBezTo>
                  <a:pt x="2543" y="299"/>
                  <a:pt x="2513" y="329"/>
                  <a:pt x="2476" y="329"/>
                </a:cubicBezTo>
                <a:lnTo>
                  <a:pt x="2409" y="329"/>
                </a:lnTo>
                <a:lnTo>
                  <a:pt x="2409" y="1998"/>
                </a:lnTo>
                <a:cubicBezTo>
                  <a:pt x="2409" y="2025"/>
                  <a:pt x="2393" y="2048"/>
                  <a:pt x="2370" y="2058"/>
                </a:cubicBezTo>
                <a:lnTo>
                  <a:pt x="1862" y="1301"/>
                </a:lnTo>
                <a:lnTo>
                  <a:pt x="1935" y="1301"/>
                </a:lnTo>
                <a:cubicBezTo>
                  <a:pt x="1972" y="1301"/>
                  <a:pt x="2002" y="1271"/>
                  <a:pt x="2002" y="1234"/>
                </a:cubicBezTo>
                <a:cubicBezTo>
                  <a:pt x="2002" y="1198"/>
                  <a:pt x="1972" y="1168"/>
                  <a:pt x="1935" y="1168"/>
                </a:cubicBezTo>
                <a:lnTo>
                  <a:pt x="1772" y="1168"/>
                </a:lnTo>
                <a:lnTo>
                  <a:pt x="1595" y="904"/>
                </a:lnTo>
                <a:cubicBezTo>
                  <a:pt x="1560" y="851"/>
                  <a:pt x="1501" y="820"/>
                  <a:pt x="1437" y="820"/>
                </a:cubicBezTo>
                <a:cubicBezTo>
                  <a:pt x="1400" y="820"/>
                  <a:pt x="1364" y="831"/>
                  <a:pt x="1333" y="851"/>
                </a:cubicBezTo>
                <a:lnTo>
                  <a:pt x="1331" y="852"/>
                </a:lnTo>
                <a:cubicBezTo>
                  <a:pt x="1244" y="909"/>
                  <a:pt x="1219" y="1027"/>
                  <a:pt x="1275" y="1114"/>
                </a:cubicBezTo>
                <a:lnTo>
                  <a:pt x="1310" y="1168"/>
                </a:lnTo>
                <a:lnTo>
                  <a:pt x="584" y="1168"/>
                </a:lnTo>
                <a:cubicBezTo>
                  <a:pt x="547" y="1168"/>
                  <a:pt x="517" y="1198"/>
                  <a:pt x="517" y="1234"/>
                </a:cubicBezTo>
                <a:cubicBezTo>
                  <a:pt x="517" y="1271"/>
                  <a:pt x="547" y="1301"/>
                  <a:pt x="584" y="1301"/>
                </a:cubicBezTo>
                <a:lnTo>
                  <a:pt x="1395" y="1301"/>
                </a:lnTo>
                <a:lnTo>
                  <a:pt x="1887" y="2064"/>
                </a:lnTo>
                <a:lnTo>
                  <a:pt x="1338" y="2064"/>
                </a:lnTo>
                <a:lnTo>
                  <a:pt x="1338" y="2216"/>
                </a:lnTo>
                <a:cubicBezTo>
                  <a:pt x="1412" y="2244"/>
                  <a:pt x="1465" y="2314"/>
                  <a:pt x="1465" y="2398"/>
                </a:cubicBezTo>
                <a:cubicBezTo>
                  <a:pt x="1465" y="2504"/>
                  <a:pt x="1378" y="2591"/>
                  <a:pt x="1271" y="2591"/>
                </a:cubicBezTo>
                <a:cubicBezTo>
                  <a:pt x="1165" y="2591"/>
                  <a:pt x="1078" y="2504"/>
                  <a:pt x="1078" y="2398"/>
                </a:cubicBezTo>
                <a:cubicBezTo>
                  <a:pt x="1078" y="2314"/>
                  <a:pt x="1131" y="2244"/>
                  <a:pt x="1205" y="2216"/>
                </a:cubicBezTo>
                <a:lnTo>
                  <a:pt x="1205" y="2064"/>
                </a:lnTo>
                <a:lnTo>
                  <a:pt x="200" y="2064"/>
                </a:lnTo>
                <a:cubicBezTo>
                  <a:pt x="164" y="2064"/>
                  <a:pt x="134" y="2034"/>
                  <a:pt x="134" y="1998"/>
                </a:cubicBezTo>
                <a:lnTo>
                  <a:pt x="134" y="329"/>
                </a:lnTo>
                <a:lnTo>
                  <a:pt x="67" y="329"/>
                </a:lnTo>
                <a:cubicBezTo>
                  <a:pt x="30" y="329"/>
                  <a:pt x="0" y="299"/>
                  <a:pt x="0" y="262"/>
                </a:cubicBezTo>
                <a:lnTo>
                  <a:pt x="0" y="67"/>
                </a:lnTo>
                <a:cubicBezTo>
                  <a:pt x="0" y="30"/>
                  <a:pt x="30" y="0"/>
                  <a:pt x="67" y="0"/>
                </a:cubicBezTo>
                <a:lnTo>
                  <a:pt x="2476" y="0"/>
                </a:lnTo>
                <a:cubicBezTo>
                  <a:pt x="2513" y="0"/>
                  <a:pt x="2543" y="30"/>
                  <a:pt x="2543" y="67"/>
                </a:cubicBezTo>
                <a:close/>
                <a:moveTo>
                  <a:pt x="1211" y="2398"/>
                </a:moveTo>
                <a:cubicBezTo>
                  <a:pt x="1211" y="2431"/>
                  <a:pt x="1238" y="2458"/>
                  <a:pt x="1271" y="2458"/>
                </a:cubicBezTo>
                <a:cubicBezTo>
                  <a:pt x="1305" y="2458"/>
                  <a:pt x="1331" y="2431"/>
                  <a:pt x="1331" y="2398"/>
                </a:cubicBezTo>
                <a:cubicBezTo>
                  <a:pt x="1331" y="2364"/>
                  <a:pt x="1305" y="2338"/>
                  <a:pt x="1271" y="2338"/>
                </a:cubicBezTo>
                <a:cubicBezTo>
                  <a:pt x="1238" y="2338"/>
                  <a:pt x="1211" y="2364"/>
                  <a:pt x="1211" y="2398"/>
                </a:cubicBezTo>
                <a:close/>
                <a:moveTo>
                  <a:pt x="2002" y="692"/>
                </a:moveTo>
                <a:cubicBezTo>
                  <a:pt x="2002" y="655"/>
                  <a:pt x="1972" y="625"/>
                  <a:pt x="1935" y="625"/>
                </a:cubicBezTo>
                <a:lnTo>
                  <a:pt x="584" y="625"/>
                </a:lnTo>
                <a:cubicBezTo>
                  <a:pt x="547" y="625"/>
                  <a:pt x="517" y="655"/>
                  <a:pt x="517" y="692"/>
                </a:cubicBezTo>
                <a:cubicBezTo>
                  <a:pt x="517" y="729"/>
                  <a:pt x="547" y="758"/>
                  <a:pt x="584" y="758"/>
                </a:cubicBezTo>
                <a:lnTo>
                  <a:pt x="1935" y="758"/>
                </a:lnTo>
                <a:cubicBezTo>
                  <a:pt x="1972" y="758"/>
                  <a:pt x="2002" y="729"/>
                  <a:pt x="2002" y="692"/>
                </a:cubicBezTo>
                <a:close/>
                <a:moveTo>
                  <a:pt x="2409" y="133"/>
                </a:moveTo>
                <a:lnTo>
                  <a:pt x="134" y="133"/>
                </a:lnTo>
                <a:lnTo>
                  <a:pt x="134" y="196"/>
                </a:lnTo>
                <a:lnTo>
                  <a:pt x="200" y="196"/>
                </a:lnTo>
                <a:lnTo>
                  <a:pt x="2343" y="196"/>
                </a:lnTo>
                <a:lnTo>
                  <a:pt x="2409" y="196"/>
                </a:lnTo>
                <a:lnTo>
                  <a:pt x="2409" y="133"/>
                </a:lnTo>
                <a:close/>
              </a:path>
            </a:pathLst>
          </a:custGeom>
          <a:solidFill>
            <a:srgbClr val="A1ABE5"/>
          </a:solidFill>
          <a:ln>
            <a:noFill/>
          </a:ln>
        </p:spPr>
      </p:sp>
      <p:sp>
        <p:nvSpPr>
          <p:cNvPr id="216" name="Freeform 249"/>
          <p:cNvSpPr/>
          <p:nvPr>
            <p:custDataLst>
              <p:tags r:id="rId11"/>
            </p:custDataLst>
          </p:nvPr>
        </p:nvSpPr>
        <p:spPr bwMode="auto">
          <a:xfrm flipH="1">
            <a:off x="8394065" y="2351405"/>
            <a:ext cx="2898140" cy="3514090"/>
          </a:xfrm>
          <a:custGeom>
            <a:avLst/>
            <a:gdLst>
              <a:gd name="T0" fmla="*/ 37 w 4701"/>
              <a:gd name="T1" fmla="*/ 4788 h 6259"/>
              <a:gd name="T2" fmla="*/ 286 w 4701"/>
              <a:gd name="T3" fmla="*/ 4556 h 6259"/>
              <a:gd name="T4" fmla="*/ 112 w 4701"/>
              <a:gd name="T5" fmla="*/ 3268 h 6259"/>
              <a:gd name="T6" fmla="*/ 277 w 4701"/>
              <a:gd name="T7" fmla="*/ 2680 h 6259"/>
              <a:gd name="T8" fmla="*/ 542 w 4701"/>
              <a:gd name="T9" fmla="*/ 2014 h 6259"/>
              <a:gd name="T10" fmla="*/ 722 w 4701"/>
              <a:gd name="T11" fmla="*/ 1483 h 6259"/>
              <a:gd name="T12" fmla="*/ 752 w 4701"/>
              <a:gd name="T13" fmla="*/ 1172 h 6259"/>
              <a:gd name="T14" fmla="*/ 851 w 4701"/>
              <a:gd name="T15" fmla="*/ 803 h 6259"/>
              <a:gd name="T16" fmla="*/ 1142 w 4701"/>
              <a:gd name="T17" fmla="*/ 862 h 6259"/>
              <a:gd name="T18" fmla="*/ 1343 w 4701"/>
              <a:gd name="T19" fmla="*/ 1238 h 6259"/>
              <a:gd name="T20" fmla="*/ 1269 w 4701"/>
              <a:gd name="T21" fmla="*/ 2534 h 6259"/>
              <a:gd name="T22" fmla="*/ 1189 w 4701"/>
              <a:gd name="T23" fmla="*/ 3108 h 6259"/>
              <a:gd name="T24" fmla="*/ 4135 w 4701"/>
              <a:gd name="T25" fmla="*/ 135 h 6259"/>
              <a:gd name="T26" fmla="*/ 4527 w 4701"/>
              <a:gd name="T27" fmla="*/ 135 h 6259"/>
              <a:gd name="T28" fmla="*/ 4656 w 4701"/>
              <a:gd name="T29" fmla="*/ 494 h 6259"/>
              <a:gd name="T30" fmla="*/ 4410 w 4701"/>
              <a:gd name="T31" fmla="*/ 794 h 6259"/>
              <a:gd name="T32" fmla="*/ 2351 w 4701"/>
              <a:gd name="T33" fmla="*/ 2901 h 6259"/>
              <a:gd name="T34" fmla="*/ 3328 w 4701"/>
              <a:gd name="T35" fmla="*/ 5157 h 6259"/>
              <a:gd name="T36" fmla="*/ 2458 w 4701"/>
              <a:gd name="T37" fmla="*/ 5783 h 6259"/>
              <a:gd name="T38" fmla="*/ 1740 w 4701"/>
              <a:gd name="T39" fmla="*/ 5994 h 6259"/>
              <a:gd name="T40" fmla="*/ 1479 w 4701"/>
              <a:gd name="T41" fmla="*/ 6259 h 6259"/>
              <a:gd name="T42" fmla="*/ 37 w 4701"/>
              <a:gd name="T43" fmla="*/ 4788 h 6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701" h="6259">
                <a:moveTo>
                  <a:pt x="37" y="4788"/>
                </a:moveTo>
                <a:cubicBezTo>
                  <a:pt x="286" y="4556"/>
                  <a:pt x="286" y="4556"/>
                  <a:pt x="286" y="4556"/>
                </a:cubicBezTo>
                <a:cubicBezTo>
                  <a:pt x="286" y="4556"/>
                  <a:pt x="0" y="4067"/>
                  <a:pt x="112" y="3268"/>
                </a:cubicBezTo>
                <a:cubicBezTo>
                  <a:pt x="112" y="3268"/>
                  <a:pt x="153" y="2936"/>
                  <a:pt x="277" y="2680"/>
                </a:cubicBezTo>
                <a:cubicBezTo>
                  <a:pt x="277" y="2680"/>
                  <a:pt x="540" y="2054"/>
                  <a:pt x="542" y="2014"/>
                </a:cubicBezTo>
                <a:cubicBezTo>
                  <a:pt x="542" y="2014"/>
                  <a:pt x="682" y="1682"/>
                  <a:pt x="722" y="1483"/>
                </a:cubicBezTo>
                <a:cubicBezTo>
                  <a:pt x="722" y="1483"/>
                  <a:pt x="774" y="1393"/>
                  <a:pt x="752" y="1172"/>
                </a:cubicBezTo>
                <a:cubicBezTo>
                  <a:pt x="752" y="1172"/>
                  <a:pt x="722" y="897"/>
                  <a:pt x="851" y="803"/>
                </a:cubicBezTo>
                <a:cubicBezTo>
                  <a:pt x="851" y="803"/>
                  <a:pt x="986" y="713"/>
                  <a:pt x="1142" y="862"/>
                </a:cubicBezTo>
                <a:cubicBezTo>
                  <a:pt x="1142" y="862"/>
                  <a:pt x="1284" y="964"/>
                  <a:pt x="1343" y="1238"/>
                </a:cubicBezTo>
                <a:cubicBezTo>
                  <a:pt x="1343" y="1238"/>
                  <a:pt x="1507" y="1967"/>
                  <a:pt x="1269" y="2534"/>
                </a:cubicBezTo>
                <a:cubicBezTo>
                  <a:pt x="1269" y="2534"/>
                  <a:pt x="1181" y="3031"/>
                  <a:pt x="1189" y="3108"/>
                </a:cubicBezTo>
                <a:cubicBezTo>
                  <a:pt x="4135" y="135"/>
                  <a:pt x="4135" y="135"/>
                  <a:pt x="4135" y="135"/>
                </a:cubicBezTo>
                <a:cubicBezTo>
                  <a:pt x="4135" y="135"/>
                  <a:pt x="4332" y="0"/>
                  <a:pt x="4527" y="135"/>
                </a:cubicBezTo>
                <a:cubicBezTo>
                  <a:pt x="4527" y="135"/>
                  <a:pt x="4701" y="244"/>
                  <a:pt x="4656" y="494"/>
                </a:cubicBezTo>
                <a:cubicBezTo>
                  <a:pt x="4656" y="494"/>
                  <a:pt x="4660" y="588"/>
                  <a:pt x="4410" y="794"/>
                </a:cubicBezTo>
                <a:cubicBezTo>
                  <a:pt x="2351" y="2901"/>
                  <a:pt x="2351" y="2901"/>
                  <a:pt x="2351" y="2901"/>
                </a:cubicBezTo>
                <a:cubicBezTo>
                  <a:pt x="3328" y="5157"/>
                  <a:pt x="3328" y="5157"/>
                  <a:pt x="3328" y="5157"/>
                </a:cubicBezTo>
                <a:cubicBezTo>
                  <a:pt x="3328" y="5157"/>
                  <a:pt x="3092" y="5493"/>
                  <a:pt x="2458" y="5783"/>
                </a:cubicBezTo>
                <a:cubicBezTo>
                  <a:pt x="2458" y="5783"/>
                  <a:pt x="2040" y="5996"/>
                  <a:pt x="1740" y="5994"/>
                </a:cubicBezTo>
                <a:cubicBezTo>
                  <a:pt x="1479" y="6259"/>
                  <a:pt x="1479" y="6259"/>
                  <a:pt x="1479" y="6259"/>
                </a:cubicBezTo>
                <a:lnTo>
                  <a:pt x="37" y="4788"/>
                </a:lnTo>
                <a:close/>
              </a:path>
            </a:pathLst>
          </a:custGeom>
          <a:solidFill>
            <a:srgbClr val="EDBE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17" name="Freeform 250"/>
          <p:cNvSpPr/>
          <p:nvPr>
            <p:custDataLst>
              <p:tags r:id="rId12"/>
            </p:custDataLst>
          </p:nvPr>
        </p:nvSpPr>
        <p:spPr bwMode="auto">
          <a:xfrm flipH="1">
            <a:off x="10385425" y="4899025"/>
            <a:ext cx="1095375" cy="1108710"/>
          </a:xfrm>
          <a:custGeom>
            <a:avLst/>
            <a:gdLst>
              <a:gd name="T0" fmla="*/ 0 w 3953"/>
              <a:gd name="T1" fmla="*/ 720 h 4003"/>
              <a:gd name="T2" fmla="*/ 739 w 3953"/>
              <a:gd name="T3" fmla="*/ 0 h 4003"/>
              <a:gd name="T4" fmla="*/ 3953 w 3953"/>
              <a:gd name="T5" fmla="*/ 3283 h 4003"/>
              <a:gd name="T6" fmla="*/ 3214 w 3953"/>
              <a:gd name="T7" fmla="*/ 4003 h 4003"/>
              <a:gd name="T8" fmla="*/ 0 w 3953"/>
              <a:gd name="T9" fmla="*/ 720 h 4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53" h="4003">
                <a:moveTo>
                  <a:pt x="0" y="720"/>
                </a:moveTo>
                <a:lnTo>
                  <a:pt x="739" y="0"/>
                </a:lnTo>
                <a:lnTo>
                  <a:pt x="3953" y="3283"/>
                </a:lnTo>
                <a:lnTo>
                  <a:pt x="3214" y="4003"/>
                </a:lnTo>
                <a:lnTo>
                  <a:pt x="0" y="720"/>
                </a:lnTo>
                <a:close/>
              </a:path>
            </a:pathLst>
          </a:custGeom>
          <a:solidFill>
            <a:srgbClr val="E0E1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18" name="Freeform 251"/>
          <p:cNvSpPr/>
          <p:nvPr>
            <p:custDataLst>
              <p:tags r:id="rId13"/>
            </p:custDataLst>
          </p:nvPr>
        </p:nvSpPr>
        <p:spPr bwMode="auto">
          <a:xfrm flipH="1">
            <a:off x="10466070" y="4972050"/>
            <a:ext cx="3072130" cy="1930400"/>
          </a:xfrm>
          <a:custGeom>
            <a:avLst/>
            <a:gdLst>
              <a:gd name="T0" fmla="*/ 11090 w 11090"/>
              <a:gd name="T1" fmla="*/ 4028 h 6967"/>
              <a:gd name="T2" fmla="*/ 8074 w 11090"/>
              <a:gd name="T3" fmla="*/ 6967 h 6967"/>
              <a:gd name="T4" fmla="*/ 0 w 11090"/>
              <a:gd name="T5" fmla="*/ 6967 h 6967"/>
              <a:gd name="T6" fmla="*/ 7149 w 11090"/>
              <a:gd name="T7" fmla="*/ 0 h 6967"/>
              <a:gd name="T8" fmla="*/ 11090 w 11090"/>
              <a:gd name="T9" fmla="*/ 4028 h 6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90" h="6967">
                <a:moveTo>
                  <a:pt x="11090" y="4028"/>
                </a:moveTo>
                <a:lnTo>
                  <a:pt x="8074" y="6967"/>
                </a:lnTo>
                <a:lnTo>
                  <a:pt x="0" y="6967"/>
                </a:lnTo>
                <a:lnTo>
                  <a:pt x="7149" y="0"/>
                </a:lnTo>
                <a:lnTo>
                  <a:pt x="11090" y="402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19" name="Freeform 252"/>
          <p:cNvSpPr/>
          <p:nvPr>
            <p:custDataLst>
              <p:tags r:id="rId14"/>
            </p:custDataLst>
          </p:nvPr>
        </p:nvSpPr>
        <p:spPr bwMode="auto">
          <a:xfrm flipH="1">
            <a:off x="8690610" y="1296670"/>
            <a:ext cx="2096135" cy="4056380"/>
          </a:xfrm>
          <a:custGeom>
            <a:avLst/>
            <a:gdLst>
              <a:gd name="T0" fmla="*/ 2783 w 2783"/>
              <a:gd name="T1" fmla="*/ 4962 h 5395"/>
              <a:gd name="T2" fmla="*/ 2324 w 2783"/>
              <a:gd name="T3" fmla="*/ 5395 h 5395"/>
              <a:gd name="T4" fmla="*/ 459 w 2783"/>
              <a:gd name="T5" fmla="*/ 5395 h 5395"/>
              <a:gd name="T6" fmla="*/ 0 w 2783"/>
              <a:gd name="T7" fmla="*/ 4962 h 5395"/>
              <a:gd name="T8" fmla="*/ 0 w 2783"/>
              <a:gd name="T9" fmla="*/ 432 h 5395"/>
              <a:gd name="T10" fmla="*/ 459 w 2783"/>
              <a:gd name="T11" fmla="*/ 0 h 5395"/>
              <a:gd name="T12" fmla="*/ 2324 w 2783"/>
              <a:gd name="T13" fmla="*/ 0 h 5395"/>
              <a:gd name="T14" fmla="*/ 2783 w 2783"/>
              <a:gd name="T15" fmla="*/ 432 h 5395"/>
              <a:gd name="T16" fmla="*/ 2783 w 2783"/>
              <a:gd name="T17" fmla="*/ 4962 h 5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83" h="5395">
                <a:moveTo>
                  <a:pt x="2783" y="4962"/>
                </a:moveTo>
                <a:cubicBezTo>
                  <a:pt x="2783" y="5201"/>
                  <a:pt x="2578" y="5395"/>
                  <a:pt x="2324" y="5395"/>
                </a:cubicBezTo>
                <a:cubicBezTo>
                  <a:pt x="459" y="5395"/>
                  <a:pt x="459" y="5395"/>
                  <a:pt x="459" y="5395"/>
                </a:cubicBezTo>
                <a:cubicBezTo>
                  <a:pt x="205" y="5395"/>
                  <a:pt x="0" y="5201"/>
                  <a:pt x="0" y="4962"/>
                </a:cubicBezTo>
                <a:cubicBezTo>
                  <a:pt x="0" y="432"/>
                  <a:pt x="0" y="432"/>
                  <a:pt x="0" y="432"/>
                </a:cubicBezTo>
                <a:cubicBezTo>
                  <a:pt x="0" y="193"/>
                  <a:pt x="205" y="0"/>
                  <a:pt x="459" y="0"/>
                </a:cubicBezTo>
                <a:cubicBezTo>
                  <a:pt x="2324" y="0"/>
                  <a:pt x="2324" y="0"/>
                  <a:pt x="2324" y="0"/>
                </a:cubicBezTo>
                <a:cubicBezTo>
                  <a:pt x="2578" y="0"/>
                  <a:pt x="2783" y="193"/>
                  <a:pt x="2783" y="432"/>
                </a:cubicBezTo>
                <a:lnTo>
                  <a:pt x="2783" y="496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grpSp>
        <p:nvGrpSpPr>
          <p:cNvPr id="9" name="组合 8"/>
          <p:cNvGrpSpPr/>
          <p:nvPr>
            <p:custDataLst>
              <p:tags r:id="rId15"/>
            </p:custDataLst>
          </p:nvPr>
        </p:nvGrpSpPr>
        <p:grpSpPr>
          <a:xfrm>
            <a:off x="8823960" y="1545590"/>
            <a:ext cx="1803400" cy="3218180"/>
            <a:chOff x="13806" y="3961"/>
            <a:chExt cx="2120" cy="3783"/>
          </a:xfrm>
        </p:grpSpPr>
        <p:sp>
          <p:nvSpPr>
            <p:cNvPr id="220" name="Freeform 253"/>
            <p:cNvSpPr/>
            <p:nvPr>
              <p:custDataLst>
                <p:tags r:id="rId16"/>
              </p:custDataLst>
            </p:nvPr>
          </p:nvSpPr>
          <p:spPr bwMode="auto">
            <a:xfrm flipH="1">
              <a:off x="14585" y="3972"/>
              <a:ext cx="576" cy="110"/>
            </a:xfrm>
            <a:custGeom>
              <a:avLst/>
              <a:gdLst>
                <a:gd name="T0" fmla="*/ 694 w 694"/>
                <a:gd name="T1" fmla="*/ 66 h 133"/>
                <a:gd name="T2" fmla="*/ 636 w 694"/>
                <a:gd name="T3" fmla="*/ 133 h 133"/>
                <a:gd name="T4" fmla="*/ 59 w 694"/>
                <a:gd name="T5" fmla="*/ 133 h 133"/>
                <a:gd name="T6" fmla="*/ 0 w 694"/>
                <a:gd name="T7" fmla="*/ 66 h 133"/>
                <a:gd name="T8" fmla="*/ 59 w 694"/>
                <a:gd name="T9" fmla="*/ 0 h 133"/>
                <a:gd name="T10" fmla="*/ 636 w 694"/>
                <a:gd name="T11" fmla="*/ 0 h 133"/>
                <a:gd name="T12" fmla="*/ 694 w 694"/>
                <a:gd name="T13" fmla="*/ 6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4" h="133">
                  <a:moveTo>
                    <a:pt x="694" y="66"/>
                  </a:moveTo>
                  <a:cubicBezTo>
                    <a:pt x="694" y="103"/>
                    <a:pt x="668" y="133"/>
                    <a:pt x="636" y="133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27" y="133"/>
                    <a:pt x="0" y="103"/>
                    <a:pt x="0" y="66"/>
                  </a:cubicBezTo>
                  <a:cubicBezTo>
                    <a:pt x="0" y="30"/>
                    <a:pt x="27" y="0"/>
                    <a:pt x="59" y="0"/>
                  </a:cubicBezTo>
                  <a:cubicBezTo>
                    <a:pt x="636" y="0"/>
                    <a:pt x="636" y="0"/>
                    <a:pt x="636" y="0"/>
                  </a:cubicBezTo>
                  <a:cubicBezTo>
                    <a:pt x="668" y="0"/>
                    <a:pt x="694" y="30"/>
                    <a:pt x="694" y="6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21" name="Oval 25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14013" y="3961"/>
              <a:ext cx="130" cy="127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22" name="Freeform 255"/>
            <p:cNvSpPr/>
            <p:nvPr>
              <p:custDataLst>
                <p:tags r:id="rId18"/>
              </p:custDataLst>
            </p:nvPr>
          </p:nvSpPr>
          <p:spPr bwMode="auto">
            <a:xfrm flipH="1">
              <a:off x="14191" y="3989"/>
              <a:ext cx="72" cy="71"/>
            </a:xfrm>
            <a:custGeom>
              <a:avLst/>
              <a:gdLst>
                <a:gd name="T0" fmla="*/ 86 w 86"/>
                <a:gd name="T1" fmla="*/ 41 h 85"/>
                <a:gd name="T2" fmla="*/ 44 w 86"/>
                <a:gd name="T3" fmla="*/ 84 h 85"/>
                <a:gd name="T4" fmla="*/ 0 w 86"/>
                <a:gd name="T5" fmla="*/ 44 h 85"/>
                <a:gd name="T6" fmla="*/ 42 w 86"/>
                <a:gd name="T7" fmla="*/ 1 h 85"/>
                <a:gd name="T8" fmla="*/ 86 w 86"/>
                <a:gd name="T9" fmla="*/ 4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86" y="41"/>
                  </a:moveTo>
                  <a:cubicBezTo>
                    <a:pt x="86" y="64"/>
                    <a:pt x="68" y="83"/>
                    <a:pt x="44" y="84"/>
                  </a:cubicBezTo>
                  <a:cubicBezTo>
                    <a:pt x="21" y="85"/>
                    <a:pt x="1" y="67"/>
                    <a:pt x="0" y="44"/>
                  </a:cubicBezTo>
                  <a:cubicBezTo>
                    <a:pt x="0" y="21"/>
                    <a:pt x="18" y="2"/>
                    <a:pt x="42" y="1"/>
                  </a:cubicBezTo>
                  <a:cubicBezTo>
                    <a:pt x="65" y="0"/>
                    <a:pt x="85" y="18"/>
                    <a:pt x="86" y="4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23" name="Freeform 256"/>
            <p:cNvSpPr/>
            <p:nvPr>
              <p:custDataLst>
                <p:tags r:id="rId19"/>
              </p:custDataLst>
            </p:nvPr>
          </p:nvSpPr>
          <p:spPr bwMode="auto">
            <a:xfrm flipH="1">
              <a:off x="14304" y="3989"/>
              <a:ext cx="72" cy="71"/>
            </a:xfrm>
            <a:custGeom>
              <a:avLst/>
              <a:gdLst>
                <a:gd name="T0" fmla="*/ 86 w 87"/>
                <a:gd name="T1" fmla="*/ 42 h 85"/>
                <a:gd name="T2" fmla="*/ 44 w 87"/>
                <a:gd name="T3" fmla="*/ 84 h 85"/>
                <a:gd name="T4" fmla="*/ 1 w 87"/>
                <a:gd name="T5" fmla="*/ 44 h 85"/>
                <a:gd name="T6" fmla="*/ 42 w 87"/>
                <a:gd name="T7" fmla="*/ 1 h 85"/>
                <a:gd name="T8" fmla="*/ 86 w 87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5">
                  <a:moveTo>
                    <a:pt x="86" y="42"/>
                  </a:moveTo>
                  <a:cubicBezTo>
                    <a:pt x="87" y="65"/>
                    <a:pt x="68" y="84"/>
                    <a:pt x="44" y="84"/>
                  </a:cubicBezTo>
                  <a:cubicBezTo>
                    <a:pt x="21" y="85"/>
                    <a:pt x="1" y="67"/>
                    <a:pt x="1" y="44"/>
                  </a:cubicBezTo>
                  <a:cubicBezTo>
                    <a:pt x="0" y="21"/>
                    <a:pt x="18" y="2"/>
                    <a:pt x="42" y="1"/>
                  </a:cubicBezTo>
                  <a:cubicBezTo>
                    <a:pt x="66" y="0"/>
                    <a:pt x="85" y="19"/>
                    <a:pt x="86" y="4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224" name="Rectangle 257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13806" y="4228"/>
              <a:ext cx="2120" cy="35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pic>
        <p:nvPicPr>
          <p:cNvPr id="13" name="图片 12" descr="7A8BE8B67DF55FB3F2A9E958135A955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 cstate="screen"/>
          <a:stretch>
            <a:fillRect/>
          </a:stretch>
        </p:blipFill>
        <p:spPr>
          <a:xfrm>
            <a:off x="8830945" y="1753870"/>
            <a:ext cx="1802765" cy="3209925"/>
          </a:xfrm>
          <a:prstGeom prst="rect">
            <a:avLst/>
          </a:prstGeom>
        </p:spPr>
      </p:pic>
      <p:sp>
        <p:nvSpPr>
          <p:cNvPr id="225" name="Freeform 259"/>
          <p:cNvSpPr/>
          <p:nvPr>
            <p:custDataLst>
              <p:tags r:id="rId23"/>
            </p:custDataLst>
          </p:nvPr>
        </p:nvSpPr>
        <p:spPr bwMode="auto">
          <a:xfrm flipH="1">
            <a:off x="8394065" y="3852545"/>
            <a:ext cx="561975" cy="512445"/>
          </a:xfrm>
          <a:custGeom>
            <a:avLst/>
            <a:gdLst>
              <a:gd name="T0" fmla="*/ 106 w 1066"/>
              <a:gd name="T1" fmla="*/ 784 h 973"/>
              <a:gd name="T2" fmla="*/ 105 w 1066"/>
              <a:gd name="T3" fmla="*/ 783 h 973"/>
              <a:gd name="T4" fmla="*/ 188 w 1066"/>
              <a:gd name="T5" fmla="*/ 319 h 973"/>
              <a:gd name="T6" fmla="*/ 496 w 1066"/>
              <a:gd name="T7" fmla="*/ 104 h 973"/>
              <a:gd name="T8" fmla="*/ 960 w 1066"/>
              <a:gd name="T9" fmla="*/ 188 h 973"/>
              <a:gd name="T10" fmla="*/ 961 w 1066"/>
              <a:gd name="T11" fmla="*/ 190 h 973"/>
              <a:gd name="T12" fmla="*/ 878 w 1066"/>
              <a:gd name="T13" fmla="*/ 654 h 973"/>
              <a:gd name="T14" fmla="*/ 570 w 1066"/>
              <a:gd name="T15" fmla="*/ 868 h 973"/>
              <a:gd name="T16" fmla="*/ 106 w 1066"/>
              <a:gd name="T17" fmla="*/ 784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6" h="973">
                <a:moveTo>
                  <a:pt x="106" y="784"/>
                </a:moveTo>
                <a:cubicBezTo>
                  <a:pt x="105" y="783"/>
                  <a:pt x="105" y="783"/>
                  <a:pt x="105" y="783"/>
                </a:cubicBezTo>
                <a:cubicBezTo>
                  <a:pt x="0" y="632"/>
                  <a:pt x="38" y="423"/>
                  <a:pt x="188" y="319"/>
                </a:cubicBezTo>
                <a:cubicBezTo>
                  <a:pt x="496" y="104"/>
                  <a:pt x="496" y="104"/>
                  <a:pt x="496" y="104"/>
                </a:cubicBezTo>
                <a:cubicBezTo>
                  <a:pt x="647" y="0"/>
                  <a:pt x="856" y="37"/>
                  <a:pt x="960" y="188"/>
                </a:cubicBezTo>
                <a:cubicBezTo>
                  <a:pt x="961" y="190"/>
                  <a:pt x="961" y="190"/>
                  <a:pt x="961" y="190"/>
                </a:cubicBezTo>
                <a:cubicBezTo>
                  <a:pt x="1066" y="340"/>
                  <a:pt x="1029" y="549"/>
                  <a:pt x="878" y="654"/>
                </a:cubicBezTo>
                <a:cubicBezTo>
                  <a:pt x="570" y="868"/>
                  <a:pt x="570" y="868"/>
                  <a:pt x="570" y="868"/>
                </a:cubicBezTo>
                <a:cubicBezTo>
                  <a:pt x="419" y="973"/>
                  <a:pt x="210" y="935"/>
                  <a:pt x="106" y="784"/>
                </a:cubicBezTo>
                <a:close/>
              </a:path>
            </a:pathLst>
          </a:custGeom>
          <a:solidFill>
            <a:srgbClr val="EDBE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26" name="Freeform 260"/>
          <p:cNvSpPr/>
          <p:nvPr>
            <p:custDataLst>
              <p:tags r:id="rId24"/>
            </p:custDataLst>
          </p:nvPr>
        </p:nvSpPr>
        <p:spPr bwMode="auto">
          <a:xfrm flipH="1">
            <a:off x="8394065" y="4424045"/>
            <a:ext cx="561975" cy="511810"/>
          </a:xfrm>
          <a:custGeom>
            <a:avLst/>
            <a:gdLst>
              <a:gd name="T0" fmla="*/ 106 w 1066"/>
              <a:gd name="T1" fmla="*/ 784 h 973"/>
              <a:gd name="T2" fmla="*/ 105 w 1066"/>
              <a:gd name="T3" fmla="*/ 783 h 973"/>
              <a:gd name="T4" fmla="*/ 188 w 1066"/>
              <a:gd name="T5" fmla="*/ 319 h 973"/>
              <a:gd name="T6" fmla="*/ 496 w 1066"/>
              <a:gd name="T7" fmla="*/ 104 h 973"/>
              <a:gd name="T8" fmla="*/ 960 w 1066"/>
              <a:gd name="T9" fmla="*/ 188 h 973"/>
              <a:gd name="T10" fmla="*/ 961 w 1066"/>
              <a:gd name="T11" fmla="*/ 190 h 973"/>
              <a:gd name="T12" fmla="*/ 878 w 1066"/>
              <a:gd name="T13" fmla="*/ 654 h 973"/>
              <a:gd name="T14" fmla="*/ 570 w 1066"/>
              <a:gd name="T15" fmla="*/ 868 h 973"/>
              <a:gd name="T16" fmla="*/ 106 w 1066"/>
              <a:gd name="T17" fmla="*/ 784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6" h="973">
                <a:moveTo>
                  <a:pt x="106" y="784"/>
                </a:moveTo>
                <a:cubicBezTo>
                  <a:pt x="105" y="783"/>
                  <a:pt x="105" y="783"/>
                  <a:pt x="105" y="783"/>
                </a:cubicBezTo>
                <a:cubicBezTo>
                  <a:pt x="0" y="632"/>
                  <a:pt x="38" y="423"/>
                  <a:pt x="188" y="319"/>
                </a:cubicBezTo>
                <a:cubicBezTo>
                  <a:pt x="496" y="104"/>
                  <a:pt x="496" y="104"/>
                  <a:pt x="496" y="104"/>
                </a:cubicBezTo>
                <a:cubicBezTo>
                  <a:pt x="647" y="0"/>
                  <a:pt x="856" y="37"/>
                  <a:pt x="960" y="188"/>
                </a:cubicBezTo>
                <a:cubicBezTo>
                  <a:pt x="961" y="190"/>
                  <a:pt x="961" y="190"/>
                  <a:pt x="961" y="190"/>
                </a:cubicBezTo>
                <a:cubicBezTo>
                  <a:pt x="1066" y="340"/>
                  <a:pt x="1029" y="549"/>
                  <a:pt x="878" y="654"/>
                </a:cubicBezTo>
                <a:cubicBezTo>
                  <a:pt x="570" y="868"/>
                  <a:pt x="570" y="868"/>
                  <a:pt x="570" y="868"/>
                </a:cubicBezTo>
                <a:cubicBezTo>
                  <a:pt x="419" y="973"/>
                  <a:pt x="210" y="935"/>
                  <a:pt x="106" y="784"/>
                </a:cubicBezTo>
                <a:close/>
              </a:path>
            </a:pathLst>
          </a:custGeom>
          <a:solidFill>
            <a:srgbClr val="EDBE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27" name="Freeform 378"/>
          <p:cNvSpPr/>
          <p:nvPr>
            <p:custDataLst>
              <p:tags r:id="rId25"/>
            </p:custDataLst>
          </p:nvPr>
        </p:nvSpPr>
        <p:spPr bwMode="auto">
          <a:xfrm flipH="1">
            <a:off x="8394065" y="3281680"/>
            <a:ext cx="561975" cy="512445"/>
          </a:xfrm>
          <a:custGeom>
            <a:avLst/>
            <a:gdLst>
              <a:gd name="T0" fmla="*/ 106 w 1066"/>
              <a:gd name="T1" fmla="*/ 785 h 973"/>
              <a:gd name="T2" fmla="*/ 105 w 1066"/>
              <a:gd name="T3" fmla="*/ 783 h 973"/>
              <a:gd name="T4" fmla="*/ 188 w 1066"/>
              <a:gd name="T5" fmla="*/ 319 h 973"/>
              <a:gd name="T6" fmla="*/ 496 w 1066"/>
              <a:gd name="T7" fmla="*/ 105 h 973"/>
              <a:gd name="T8" fmla="*/ 960 w 1066"/>
              <a:gd name="T9" fmla="*/ 188 h 973"/>
              <a:gd name="T10" fmla="*/ 961 w 1066"/>
              <a:gd name="T11" fmla="*/ 190 h 973"/>
              <a:gd name="T12" fmla="*/ 878 w 1066"/>
              <a:gd name="T13" fmla="*/ 654 h 973"/>
              <a:gd name="T14" fmla="*/ 570 w 1066"/>
              <a:gd name="T15" fmla="*/ 868 h 973"/>
              <a:gd name="T16" fmla="*/ 106 w 1066"/>
              <a:gd name="T17" fmla="*/ 785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6" h="973">
                <a:moveTo>
                  <a:pt x="106" y="785"/>
                </a:moveTo>
                <a:cubicBezTo>
                  <a:pt x="105" y="783"/>
                  <a:pt x="105" y="783"/>
                  <a:pt x="105" y="783"/>
                </a:cubicBezTo>
                <a:cubicBezTo>
                  <a:pt x="0" y="632"/>
                  <a:pt x="38" y="423"/>
                  <a:pt x="188" y="319"/>
                </a:cubicBezTo>
                <a:cubicBezTo>
                  <a:pt x="496" y="105"/>
                  <a:pt x="496" y="105"/>
                  <a:pt x="496" y="105"/>
                </a:cubicBezTo>
                <a:cubicBezTo>
                  <a:pt x="647" y="0"/>
                  <a:pt x="856" y="38"/>
                  <a:pt x="960" y="188"/>
                </a:cubicBezTo>
                <a:cubicBezTo>
                  <a:pt x="961" y="190"/>
                  <a:pt x="961" y="190"/>
                  <a:pt x="961" y="190"/>
                </a:cubicBezTo>
                <a:cubicBezTo>
                  <a:pt x="1066" y="340"/>
                  <a:pt x="1029" y="549"/>
                  <a:pt x="878" y="654"/>
                </a:cubicBezTo>
                <a:cubicBezTo>
                  <a:pt x="570" y="868"/>
                  <a:pt x="570" y="868"/>
                  <a:pt x="570" y="868"/>
                </a:cubicBezTo>
                <a:cubicBezTo>
                  <a:pt x="419" y="973"/>
                  <a:pt x="210" y="935"/>
                  <a:pt x="106" y="785"/>
                </a:cubicBezTo>
                <a:close/>
              </a:path>
            </a:pathLst>
          </a:custGeom>
          <a:solidFill>
            <a:srgbClr val="EDBE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grpSp>
        <p:nvGrpSpPr>
          <p:cNvPr id="4" name="组合 3"/>
          <p:cNvGrpSpPr>
            <a:grpSpLocks noChangeAspect="1"/>
          </p:cNvGrpSpPr>
          <p:nvPr>
            <p:custDataLst>
              <p:tags r:id="rId26"/>
            </p:custDataLst>
          </p:nvPr>
        </p:nvGrpSpPr>
        <p:grpSpPr>
          <a:xfrm>
            <a:off x="6525260" y="57098"/>
            <a:ext cx="4003400" cy="3448800"/>
            <a:chOff x="10277" y="86"/>
            <a:chExt cx="6309" cy="5435"/>
          </a:xfrm>
        </p:grpSpPr>
        <p:grpSp>
          <p:nvGrpSpPr>
            <p:cNvPr id="3" name="组合 2"/>
            <p:cNvGrpSpPr/>
            <p:nvPr>
              <p:custDataLst>
                <p:tags r:id="rId27"/>
              </p:custDataLst>
            </p:nvPr>
          </p:nvGrpSpPr>
          <p:grpSpPr>
            <a:xfrm>
              <a:off x="10277" y="676"/>
              <a:ext cx="844" cy="973"/>
              <a:chOff x="6995336" y="2136293"/>
              <a:chExt cx="373516" cy="429907"/>
            </a:xfrm>
          </p:grpSpPr>
          <p:sp>
            <p:nvSpPr>
              <p:cNvPr id="2" name="等腰三角形 1"/>
              <p:cNvSpPr/>
              <p:nvPr>
                <p:custDataLst>
                  <p:tags r:id="rId28"/>
                </p:custDataLst>
              </p:nvPr>
            </p:nvSpPr>
            <p:spPr>
              <a:xfrm rot="9000000">
                <a:off x="7231446" y="2136293"/>
                <a:ext cx="137406" cy="429907"/>
              </a:xfrm>
              <a:prstGeom prst="triangle">
                <a:avLst>
                  <a:gd name="adj" fmla="val 772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等腰三角形 105"/>
              <p:cNvSpPr/>
              <p:nvPr>
                <p:custDataLst>
                  <p:tags r:id="rId29"/>
                </p:custDataLst>
              </p:nvPr>
            </p:nvSpPr>
            <p:spPr>
              <a:xfrm rot="7674869" flipH="1">
                <a:off x="7083129" y="2304968"/>
                <a:ext cx="128276" cy="303861"/>
              </a:xfrm>
              <a:prstGeom prst="triangle">
                <a:avLst>
                  <a:gd name="adj" fmla="val 7729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>
              <p:custDataLst>
                <p:tags r:id="rId30"/>
              </p:custDataLst>
            </p:nvPr>
          </p:nvGrpSpPr>
          <p:grpSpPr>
            <a:xfrm>
              <a:off x="11151" y="86"/>
              <a:ext cx="5435" cy="5435"/>
              <a:chOff x="10896" y="287"/>
              <a:chExt cx="5435" cy="5435"/>
            </a:xfrm>
          </p:grpSpPr>
          <p:pic>
            <p:nvPicPr>
              <p:cNvPr id="14" name="图片 13" descr="C:\Users\D61RXP2\AppData\Roaming\Kingsoft\office6\wpsassist\onlinetemplates\thumb\_partial_zoom.bmp_partial_zoom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2"/>
              <a:srcRect/>
              <a:stretch>
                <a:fillRect/>
              </a:stretch>
            </p:blipFill>
            <p:spPr>
              <a:xfrm>
                <a:off x="10981" y="380"/>
                <a:ext cx="5319" cy="5259"/>
              </a:xfrm>
              <a:prstGeom prst="ellipse">
                <a:avLst/>
              </a:prstGeom>
            </p:spPr>
          </p:pic>
          <p:grpSp>
            <p:nvGrpSpPr>
              <p:cNvPr id="28" name="深色圆形放大镜"/>
              <p:cNvGrpSpPr/>
              <p:nvPr/>
            </p:nvGrpSpPr>
            <p:grpSpPr>
              <a:xfrm>
                <a:off x="10896" y="287"/>
                <a:ext cx="5435" cy="5435"/>
                <a:chOff x="5347" y="1147"/>
                <a:chExt cx="8506" cy="8506"/>
              </a:xfrm>
            </p:grpSpPr>
            <p:grpSp>
              <p:nvGrpSpPr>
                <p:cNvPr id="30" name="镜片组件"/>
                <p:cNvGrpSpPr>
                  <a:grpSpLocks noChangeAspect="1"/>
                </p:cNvGrpSpPr>
                <p:nvPr/>
              </p:nvGrpSpPr>
              <p:grpSpPr>
                <a:xfrm>
                  <a:off x="5607" y="1407"/>
                  <a:ext cx="7986" cy="7986"/>
                  <a:chOff x="5606" y="1406"/>
                  <a:chExt cx="7986" cy="7986"/>
                </a:xfrm>
              </p:grpSpPr>
              <p:sp>
                <p:nvSpPr>
                  <p:cNvPr id="31" name="镜片光晕"/>
                  <p:cNvSpPr>
                    <a:spLocks noChangeAspect="1"/>
                  </p:cNvSpPr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5606" y="1406"/>
                    <a:ext cx="7987" cy="7987"/>
                  </a:xfrm>
                  <a:prstGeom prst="ellipse">
                    <a:avLst/>
                  </a:prstGeom>
                  <a:gradFill flip="none" rotWithShape="1">
                    <a:gsLst>
                      <a:gs pos="76000">
                        <a:schemeClr val="tx2">
                          <a:lumMod val="40000"/>
                          <a:lumOff val="60000"/>
                          <a:alpha val="0"/>
                        </a:schemeClr>
                      </a:gs>
                      <a:gs pos="94000">
                        <a:schemeClr val="tx2">
                          <a:lumMod val="60000"/>
                          <a:lumOff val="40000"/>
                          <a:alpha val="37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镜片反光"/>
                  <p:cNvSpPr>
                    <a:spLocks noChangeAspect="1"/>
                  </p:cNvSpPr>
                  <p:nvPr>
                    <p:custDataLst>
                      <p:tags r:id="rId34"/>
                    </p:custDataLst>
                  </p:nvPr>
                </p:nvSpPr>
                <p:spPr>
                  <a:xfrm rot="18900000">
                    <a:off x="5606" y="1406"/>
                    <a:ext cx="7987" cy="7987"/>
                  </a:xfrm>
                  <a:prstGeom prst="ellipse">
                    <a:avLst/>
                  </a:prstGeom>
                  <a:gradFill flip="none" rotWithShape="1">
                    <a:gsLst>
                      <a:gs pos="66000">
                        <a:schemeClr val="bg1">
                          <a:lumMod val="65000"/>
                          <a:alpha val="0"/>
                        </a:schemeClr>
                      </a:gs>
                      <a:gs pos="100000">
                        <a:schemeClr val="bg1">
                          <a:lumMod val="75000"/>
                          <a:alpha val="70000"/>
                        </a:schemeClr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镜片折光"/>
                  <p:cNvSpPr>
                    <a:spLocks noChangeAspect="1"/>
                  </p:cNvSpPr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5606" y="1406"/>
                    <a:ext cx="7987" cy="7987"/>
                  </a:xfrm>
                  <a:prstGeom prst="donut">
                    <a:avLst>
                      <a:gd name="adj" fmla="val 3142"/>
                    </a:avLst>
                  </a:prstGeom>
                  <a:solidFill>
                    <a:schemeClr val="bg1">
                      <a:lumMod val="65000"/>
                      <a:alpha val="20000"/>
                    </a:schemeClr>
                  </a:soli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镜片边"/>
                  <p:cNvSpPr>
                    <a:spLocks noChangeAspect="1"/>
                  </p:cNvSpPr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5606" y="1406"/>
                    <a:ext cx="7987" cy="7987"/>
                  </a:xfrm>
                  <a:prstGeom prst="donut">
                    <a:avLst>
                      <a:gd name="adj" fmla="val 758"/>
                    </a:avLst>
                  </a:prstGeom>
                  <a:solidFill>
                    <a:schemeClr val="bg1"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高光"/>
                  <p:cNvSpPr>
                    <a:spLocks noChangeAspect="1"/>
                  </p:cNvSpPr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7639" y="1557"/>
                    <a:ext cx="3922" cy="264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95000"/>
                          <a:alpha val="100000"/>
                        </a:schemeClr>
                      </a:gs>
                      <a:gs pos="66000">
                        <a:srgbClr val="F2F2F2">
                          <a:alpha val="10000"/>
                        </a:srgbClr>
                      </a:gs>
                      <a:gs pos="40000">
                        <a:schemeClr val="bg1">
                          <a:lumMod val="95000"/>
                          <a:alpha val="40000"/>
                        </a:schemeClr>
                      </a:gs>
                      <a:gs pos="100000">
                        <a:schemeClr val="bg1">
                          <a:lumMod val="95000"/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3" name="镜框组件"/>
                <p:cNvGrpSpPr>
                  <a:grpSpLocks noChangeAspect="1"/>
                </p:cNvGrpSpPr>
                <p:nvPr/>
              </p:nvGrpSpPr>
              <p:grpSpPr>
                <a:xfrm>
                  <a:off x="5347" y="1147"/>
                  <a:ext cx="8506" cy="8506"/>
                  <a:chOff x="5347" y="1147"/>
                  <a:chExt cx="8506" cy="8506"/>
                </a:xfrm>
                <a:effectLst>
                  <a:outerShdw blurRad="177800" sx="92000" sy="92000" algn="ctr" rotWithShape="0">
                    <a:prstClr val="black">
                      <a:alpha val="20000"/>
                    </a:prstClr>
                  </a:outerShdw>
                </a:effectLst>
              </p:grpSpPr>
              <p:sp>
                <p:nvSpPr>
                  <p:cNvPr id="48" name="镜框内"/>
                  <p:cNvSpPr>
                    <a:spLocks noChangeAspect="1"/>
                  </p:cNvSpPr>
                  <p:nvPr>
                    <p:custDataLst>
                      <p:tags r:id="rId38"/>
                    </p:custDataLst>
                  </p:nvPr>
                </p:nvSpPr>
                <p:spPr>
                  <a:xfrm>
                    <a:off x="5347" y="1147"/>
                    <a:ext cx="8506" cy="8506"/>
                  </a:xfrm>
                  <a:prstGeom prst="donut">
                    <a:avLst>
                      <a:gd name="adj" fmla="val 3463"/>
                    </a:avLst>
                  </a:prstGeom>
                  <a:gradFill flip="none" rotWithShape="1">
                    <a:gsLst>
                      <a:gs pos="0">
                        <a:schemeClr val="tx2"/>
                      </a:gs>
                      <a:gs pos="24000">
                        <a:schemeClr val="tx2">
                          <a:lumMod val="60000"/>
                          <a:lumOff val="40000"/>
                        </a:schemeClr>
                      </a:gs>
                      <a:gs pos="84000">
                        <a:schemeClr val="tx2">
                          <a:lumMod val="50000"/>
                        </a:schemeClr>
                      </a:gs>
                    </a:gsLst>
                    <a:lin ang="132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镜框外"/>
                  <p:cNvSpPr>
                    <a:spLocks noChangeAspect="1"/>
                  </p:cNvSpPr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5347" y="1147"/>
                    <a:ext cx="8506" cy="8506"/>
                  </a:xfrm>
                  <a:prstGeom prst="donut">
                    <a:avLst>
                      <a:gd name="adj" fmla="val 1696"/>
                    </a:avLst>
                  </a:prstGeom>
                  <a:gradFill flip="none" rotWithShape="1">
                    <a:gsLst>
                      <a:gs pos="0">
                        <a:schemeClr val="tx2"/>
                      </a:gs>
                      <a:gs pos="51000">
                        <a:schemeClr val="tx2">
                          <a:lumMod val="75000"/>
                        </a:schemeClr>
                      </a:gs>
                      <a:gs pos="75000">
                        <a:schemeClr val="tx2">
                          <a:lumMod val="50000"/>
                        </a:schemeClr>
                      </a:gs>
                    </a:gsLst>
                    <a:lin ang="36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镜框顶"/>
                  <p:cNvSpPr>
                    <a:spLocks noChangeAspect="1"/>
                  </p:cNvSpPr>
                  <p:nvPr>
                    <p:custDataLst>
                      <p:tags r:id="rId40"/>
                    </p:custDataLst>
                  </p:nvPr>
                </p:nvSpPr>
                <p:spPr>
                  <a:xfrm>
                    <a:off x="5436" y="1236"/>
                    <a:ext cx="8329" cy="8329"/>
                  </a:xfrm>
                  <a:prstGeom prst="donut">
                    <a:avLst>
                      <a:gd name="adj" fmla="val 1405"/>
                    </a:avLst>
                  </a:prstGeom>
                  <a:gradFill flip="none" rotWithShape="1"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51000">
                        <a:schemeClr val="tx2"/>
                      </a:gs>
                      <a:gs pos="100000">
                        <a:schemeClr val="tx2">
                          <a:lumMod val="50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</p:spTree>
    <p:custDataLst>
      <p:tags r:id="rId41"/>
    </p:custDataLst>
  </p:cSld>
  <p:clrMapOvr>
    <a:masterClrMapping/>
  </p:clrMapOvr>
  <p:transition spd="slow">
    <p:wheel spokes="1"/>
  </p:transition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5345" y="4780915"/>
            <a:ext cx="5401945" cy="982980"/>
          </a:xfrm>
        </p:spPr>
        <p:txBody>
          <a:bodyPr/>
          <a:p>
            <a:r>
              <a:rPr lang="zh-CN" altLang="en-US"/>
              <a:t>第一周</a:t>
            </a:r>
            <a:endParaRPr lang="zh-CN" altLang="en-US"/>
          </a:p>
        </p:txBody>
      </p:sp>
      <p:pic>
        <p:nvPicPr>
          <p:cNvPr id="4" name="图片 3" descr="jhk-15591014772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240" y="781685"/>
            <a:ext cx="8401050" cy="381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8505" y="766445"/>
            <a:ext cx="4165600" cy="793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pPr algn="ctr"/>
            <a:r>
              <a:rPr lang="zh-CN" altLang="en-US" dirty="0">
                <a:latin typeface="+mj-lt"/>
                <a:ea typeface="+mj-ea"/>
                <a:cs typeface="+mj-cs"/>
              </a:rPr>
              <a:t>蓝牙打印机</a:t>
            </a:r>
            <a:endParaRPr lang="zh-CN" alt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38200" y="2059200"/>
            <a:ext cx="4165349" cy="3812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zh-CN"/>
            </a:defPPr>
            <a:lvl1pPr lvl="0" indent="0">
              <a:buNone/>
              <a:defRPr sz="2000"/>
            </a:lvl1pPr>
            <a:lvl2pPr indent="0">
              <a:buNone/>
            </a:lvl2pPr>
            <a:lvl3pPr indent="0">
              <a:buNone/>
              <a:defRPr sz="1600"/>
            </a:lvl3pPr>
            <a:lvl4pPr indent="0">
              <a:buNone/>
              <a:defRPr sz="1400"/>
            </a:lvl4pPr>
            <a:lvl5pPr indent="0">
              <a:buNone/>
              <a:defRPr sz="1400"/>
            </a:lvl5pPr>
            <a:lvl6pPr indent="0">
              <a:buNone/>
              <a:defRPr sz="1400"/>
            </a:lvl6pPr>
            <a:lvl7pPr indent="0">
              <a:buNone/>
              <a:defRPr sz="1400"/>
            </a:lvl7pPr>
            <a:lvl8pPr indent="0">
              <a:buNone/>
              <a:defRPr sz="1400"/>
            </a:lvl8pPr>
            <a:lvl9pPr indent="0">
              <a:buNone/>
              <a:defRPr sz="1400"/>
            </a:lvl9pPr>
          </a:lstStyle>
          <a:p>
            <a:endParaRPr lang="zh-CN" altLang="en-US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   </a:t>
            </a:r>
            <a:r>
              <a:rPr lang="zh-CN" altLang="en-US" sz="2400" dirty="0">
                <a:latin typeface="+mn-lt"/>
                <a:ea typeface="+mn-ea"/>
              </a:rPr>
              <a:t>    热敏打印机的原理是用加热的方式使涂在打印纸上的热敏介质变色。热敏微型打印机式也是比较常见的型打印机，但比针式微型打印机出来得要晚。热敏打印机打印速度快，噪音小，打印头很少出现机械损耗，并且不需要色带，免去了更换色带的麻烦。</a:t>
            </a:r>
            <a:endParaRPr lang="zh-CN" altLang="en-US" sz="2400" dirty="0">
              <a:latin typeface="+mn-lt"/>
              <a:ea typeface="+mn-ea"/>
            </a:endParaRPr>
          </a:p>
        </p:txBody>
      </p:sp>
      <p:pic>
        <p:nvPicPr>
          <p:cNvPr id="5" name="图片 4" descr="E:\大学\实训\大三下\报告\微信图片_20190530181907.png微信图片_20190530181907"/>
          <p:cNvPicPr preferRelativeResize="0"/>
          <p:nvPr>
            <p:custDataLst>
              <p:tags r:id="rId3"/>
            </p:custDataLst>
          </p:nvPr>
        </p:nvPicPr>
        <p:blipFill>
          <a:blip r:embed="rId4"/>
          <a:srcRect l="-51" r="308" b="-59"/>
          <a:stretch>
            <a:fillRect/>
          </a:stretch>
        </p:blipFill>
        <p:spPr>
          <a:xfrm>
            <a:off x="5184000" y="457199"/>
            <a:ext cx="6170400" cy="5403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3365" y="6466205"/>
            <a:ext cx="76200" cy="76200"/>
          </a:xfrm>
          <a:solidFill>
            <a:schemeClr val="bg1"/>
          </a:solidFill>
        </p:spPr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p>
            <a:pPr marL="0" indent="0">
              <a:buNone/>
            </a:pPr>
            <a:r>
              <a:rPr lang="en-US" altLang="zh-CN"/>
              <a:t>  </a:t>
            </a:r>
            <a:endParaRPr lang="en-US" altLang="zh-CN"/>
          </a:p>
        </p:txBody>
      </p:sp>
      <p:pic>
        <p:nvPicPr>
          <p:cNvPr id="4" name="图片 3" descr="微信图片_201811011436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65" y="300990"/>
            <a:ext cx="2108200" cy="1391920"/>
          </a:xfrm>
          <a:prstGeom prst="rect">
            <a:avLst/>
          </a:prstGeom>
        </p:spPr>
      </p:pic>
      <p:pic>
        <p:nvPicPr>
          <p:cNvPr id="5" name="图片 4" descr="步进电机工作原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170" y="300990"/>
            <a:ext cx="2590165" cy="1666875"/>
          </a:xfrm>
          <a:prstGeom prst="rect">
            <a:avLst/>
          </a:prstGeom>
        </p:spPr>
      </p:pic>
      <p:pic>
        <p:nvPicPr>
          <p:cNvPr id="6" name="图片 5" descr="微信图片_201811011505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790" y="4391025"/>
            <a:ext cx="1981835" cy="1874520"/>
          </a:xfrm>
          <a:prstGeom prst="rect">
            <a:avLst/>
          </a:prstGeom>
        </p:spPr>
      </p:pic>
      <p:pic>
        <p:nvPicPr>
          <p:cNvPr id="8" name="图片 7" descr="微信图片_20190530193701"/>
          <p:cNvPicPr>
            <a:picLocks noChangeAspect="1"/>
          </p:cNvPicPr>
          <p:nvPr/>
        </p:nvPicPr>
        <p:blipFill>
          <a:blip r:embed="rId4"/>
          <a:srcRect l="13115" t="-167" r="15658" b="188"/>
          <a:stretch>
            <a:fillRect/>
          </a:stretch>
        </p:blipFill>
        <p:spPr>
          <a:xfrm>
            <a:off x="329565" y="4391025"/>
            <a:ext cx="2595245" cy="204914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28905" y="111125"/>
            <a:ext cx="5666105" cy="31121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979160" y="111125"/>
            <a:ext cx="6129655" cy="31121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28905" y="3381375"/>
            <a:ext cx="5666105" cy="329120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979795" y="3380740"/>
            <a:ext cx="6066155" cy="32924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637790" y="326390"/>
            <a:ext cx="2813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 </a:t>
            </a:r>
            <a:r>
              <a:rPr lang="zh-CN" altLang="en-US" sz="3600"/>
              <a:t>蓝牙模块</a:t>
            </a:r>
            <a:endParaRPr lang="zh-CN" altLang="en-US" sz="3600"/>
          </a:p>
        </p:txBody>
      </p:sp>
      <p:sp>
        <p:nvSpPr>
          <p:cNvPr id="15" name="文本框 14"/>
          <p:cNvSpPr txBox="1"/>
          <p:nvPr/>
        </p:nvSpPr>
        <p:spPr>
          <a:xfrm>
            <a:off x="6554470" y="32639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步进电机</a:t>
            </a:r>
            <a:endParaRPr lang="zh-CN" altLang="en-US" sz="3600"/>
          </a:p>
        </p:txBody>
      </p:sp>
      <p:sp>
        <p:nvSpPr>
          <p:cNvPr id="16" name="文本框 15"/>
          <p:cNvSpPr txBox="1"/>
          <p:nvPr/>
        </p:nvSpPr>
        <p:spPr>
          <a:xfrm>
            <a:off x="2981960" y="374586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热敏打印头</a:t>
            </a:r>
            <a:endParaRPr lang="zh-CN" altLang="en-US" sz="3600"/>
          </a:p>
        </p:txBody>
      </p:sp>
      <p:sp>
        <p:nvSpPr>
          <p:cNvPr id="17" name="文本框 16"/>
          <p:cNvSpPr txBox="1"/>
          <p:nvPr/>
        </p:nvSpPr>
        <p:spPr>
          <a:xfrm>
            <a:off x="6554470" y="3745865"/>
            <a:ext cx="439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主控芯片（</a:t>
            </a:r>
            <a:r>
              <a:rPr lang="en-US" altLang="zh-CN" sz="3600"/>
              <a:t>STM32</a:t>
            </a:r>
            <a:r>
              <a:rPr lang="zh-CN" altLang="en-US" sz="3600"/>
              <a:t>）</a:t>
            </a:r>
            <a:endParaRPr lang="zh-CN" altLang="en-US" sz="3600"/>
          </a:p>
        </p:txBody>
      </p:sp>
      <p:sp>
        <p:nvSpPr>
          <p:cNvPr id="18" name="文本框 17"/>
          <p:cNvSpPr txBox="1"/>
          <p:nvPr/>
        </p:nvSpPr>
        <p:spPr>
          <a:xfrm>
            <a:off x="2637790" y="1343025"/>
            <a:ext cx="31413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主要用于与手机电脑等蓝牙设备通信及进行数据传输</a:t>
            </a:r>
            <a:endParaRPr lang="zh-CN" altLang="en-US" sz="2000"/>
          </a:p>
        </p:txBody>
      </p:sp>
      <p:sp>
        <p:nvSpPr>
          <p:cNvPr id="19" name="文本框 18"/>
          <p:cNvSpPr txBox="1"/>
          <p:nvPr/>
        </p:nvSpPr>
        <p:spPr>
          <a:xfrm>
            <a:off x="6511290" y="1343025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主要作用于热敏纸的滚</a:t>
            </a:r>
            <a:endParaRPr lang="zh-CN" altLang="en-US" sz="2000"/>
          </a:p>
          <a:p>
            <a:r>
              <a:rPr lang="zh-CN" altLang="en-US" sz="2000"/>
              <a:t>动，实现打印出纸</a:t>
            </a:r>
            <a:endParaRPr lang="zh-CN" altLang="en-US" sz="2000"/>
          </a:p>
        </p:txBody>
      </p:sp>
      <p:sp>
        <p:nvSpPr>
          <p:cNvPr id="20" name="文本框 19"/>
          <p:cNvSpPr txBox="1"/>
          <p:nvPr/>
        </p:nvSpPr>
        <p:spPr>
          <a:xfrm>
            <a:off x="2981960" y="4565650"/>
            <a:ext cx="27971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根</a:t>
            </a:r>
            <a:r>
              <a:rPr lang="zh-CN" altLang="en-US" sz="2000"/>
              <a:t>据主控芯片所传输的数据控制电阻发热，在热敏纸上打印出相应的文字或图案</a:t>
            </a:r>
            <a:endParaRPr lang="zh-CN" altLang="en-US" sz="2000"/>
          </a:p>
        </p:txBody>
      </p:sp>
      <p:sp>
        <p:nvSpPr>
          <p:cNvPr id="21" name="文本框 20"/>
          <p:cNvSpPr txBox="1"/>
          <p:nvPr/>
        </p:nvSpPr>
        <p:spPr>
          <a:xfrm>
            <a:off x="6511290" y="4565650"/>
            <a:ext cx="29991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主控芯片，接收来自</a:t>
            </a:r>
            <a:r>
              <a:rPr lang="en-US" altLang="zh-CN" sz="2000"/>
              <a:t>I/O</a:t>
            </a:r>
            <a:r>
              <a:rPr lang="zh-CN" altLang="en-US" sz="2000"/>
              <a:t>口的外界信息，并根据自身的程序对数据做出相应的处理，通过</a:t>
            </a:r>
            <a:r>
              <a:rPr lang="en-US" altLang="zh-CN" sz="2000"/>
              <a:t>I/O</a:t>
            </a:r>
            <a:r>
              <a:rPr lang="zh-CN" altLang="en-US" sz="2000"/>
              <a:t>口输出到相应的设备</a:t>
            </a:r>
            <a:endParaRPr lang="zh-CN" altLang="en-US" sz="2000"/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815" y="5059680"/>
            <a:ext cx="303530" cy="1676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p>
            <a:pPr marL="0" indent="0">
              <a:buNone/>
            </a:pPr>
            <a:r>
              <a:rPr lang="en-US" altLang="zh-CN"/>
              <a:t>    </a:t>
            </a:r>
            <a:endParaRPr lang="en-US" altLang="zh-CN"/>
          </a:p>
        </p:txBody>
      </p:sp>
      <p:pic>
        <p:nvPicPr>
          <p:cNvPr id="4" name="图片 3" descr="微信图片_201905301937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9235" y="1769110"/>
            <a:ext cx="2396490" cy="1348105"/>
          </a:xfrm>
          <a:prstGeom prst="rect">
            <a:avLst/>
          </a:prstGeom>
        </p:spPr>
      </p:pic>
      <p:pic>
        <p:nvPicPr>
          <p:cNvPr id="5" name="图片 4" descr="微信图片_201811011436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5" y="1220470"/>
            <a:ext cx="2564130" cy="1692910"/>
          </a:xfrm>
          <a:prstGeom prst="rect">
            <a:avLst/>
          </a:prstGeom>
        </p:spPr>
      </p:pic>
      <p:pic>
        <p:nvPicPr>
          <p:cNvPr id="6" name="图片 5" descr="微信图片_201811011505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20" y="1860550"/>
            <a:ext cx="2869565" cy="3006090"/>
          </a:xfrm>
          <a:prstGeom prst="rect">
            <a:avLst/>
          </a:prstGeom>
        </p:spPr>
      </p:pic>
      <p:pic>
        <p:nvPicPr>
          <p:cNvPr id="7" name="图片 6" descr="步进电机工作原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195" y="4077335"/>
            <a:ext cx="2565400" cy="1650365"/>
          </a:xfrm>
          <a:prstGeom prst="rect">
            <a:avLst/>
          </a:prstGeom>
        </p:spPr>
      </p:pic>
      <p:pic>
        <p:nvPicPr>
          <p:cNvPr id="8" name="图片 7" descr="微信图片_20190530201004"/>
          <p:cNvPicPr>
            <a:picLocks noChangeAspect="1"/>
          </p:cNvPicPr>
          <p:nvPr/>
        </p:nvPicPr>
        <p:blipFill>
          <a:blip r:embed="rId5"/>
          <a:srcRect l="4245" t="18901" r="10535" b="26087"/>
          <a:stretch>
            <a:fillRect/>
          </a:stretch>
        </p:blipFill>
        <p:spPr>
          <a:xfrm>
            <a:off x="2653665" y="4077335"/>
            <a:ext cx="1223645" cy="102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l="33207" t="36968" r="62483" b="56867"/>
          <a:stretch>
            <a:fillRect/>
          </a:stretch>
        </p:blipFill>
        <p:spPr>
          <a:xfrm>
            <a:off x="704850" y="4077335"/>
            <a:ext cx="1277620" cy="102870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3427095" y="1860550"/>
            <a:ext cx="1515745" cy="708025"/>
          </a:xfrm>
          <a:prstGeom prst="rightArrow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1981835" y="4342765"/>
            <a:ext cx="671830" cy="4984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871595" y="4243070"/>
            <a:ext cx="1071245" cy="6985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818120" y="2094230"/>
            <a:ext cx="1300480" cy="69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10006330" y="3117215"/>
            <a:ext cx="954405" cy="979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7390" y="68453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工作方式一</a:t>
            </a:r>
            <a:endParaRPr lang="zh-CN" altLang="en-US" sz="2400"/>
          </a:p>
        </p:txBody>
      </p:sp>
      <p:sp>
        <p:nvSpPr>
          <p:cNvPr id="18" name="文本框 17"/>
          <p:cNvSpPr txBox="1"/>
          <p:nvPr/>
        </p:nvSpPr>
        <p:spPr>
          <a:xfrm>
            <a:off x="757555" y="331851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工作方式二</a:t>
            </a:r>
            <a:endParaRPr lang="zh-CN" altLang="en-US" sz="2400"/>
          </a:p>
        </p:txBody>
      </p:sp>
      <p:sp>
        <p:nvSpPr>
          <p:cNvPr id="19" name="圆角矩形 18"/>
          <p:cNvSpPr/>
          <p:nvPr/>
        </p:nvSpPr>
        <p:spPr>
          <a:xfrm>
            <a:off x="419100" y="3279140"/>
            <a:ext cx="4509135" cy="21050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419100" y="433705"/>
            <a:ext cx="4489450" cy="2683510"/>
          </a:xfrm>
          <a:prstGeom prst="roundRect">
            <a:avLst/>
          </a:prstGeom>
          <a:noFill/>
          <a:ln w="762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Picture 6" descr="D:\用户目录\我的图片\微信图片_20190529145552.jpg微信图片_2019052914555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973556" y="308792"/>
            <a:ext cx="4481830" cy="5976258"/>
          </a:xfrm>
          <a:prstGeom prst="rect">
            <a:avLst/>
          </a:prstGeom>
          <a:noFill/>
        </p:spPr>
      </p:pic>
      <p:sp>
        <p:nvSpPr>
          <p:cNvPr id="12" name="PA-装饰 矩形 11"/>
          <p:cNvSpPr/>
          <p:nvPr>
            <p:custDataLst>
              <p:tags r:id="rId3"/>
            </p:custDataLst>
          </p:nvPr>
        </p:nvSpPr>
        <p:spPr>
          <a:xfrm>
            <a:off x="0" y="0"/>
            <a:ext cx="5767841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6149801" y="2510019"/>
            <a:ext cx="0" cy="1837962"/>
          </a:xfrm>
          <a:prstGeom prst="line">
            <a:avLst/>
          </a:prstGeom>
          <a:ln w="635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649605" y="2940050"/>
            <a:ext cx="4629150" cy="243522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indent="0" fontAlgn="ctr">
              <a:spcBef>
                <a:spcPts val="100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130000"/>
              <a:buFont typeface="WPS-Numbers" pitchFamily="2" charset="0"/>
              <a:buNone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根据模块控制的难度来进行：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indent="0" fontAlgn="ctr">
              <a:spcBef>
                <a:spcPts val="100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SzPct val="130000"/>
              <a:buFont typeface="WPS-Numbers" pitchFamily="2" charset="0"/>
              <a:buNone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点亮第一盏灯 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--&gt; 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步进电机驱动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--&gt;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打印驱动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条纹、文字、图案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) --&gt;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蓝牙调试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649736" y="632045"/>
            <a:ext cx="5118100" cy="1183640"/>
          </a:xfrm>
          <a:prstGeom prst="rect">
            <a:avLst/>
          </a:prstGeom>
          <a:noFill/>
        </p:spPr>
        <p:txBody>
          <a:bodyPr wrap="square" lIns="101600" tIns="38100" rIns="63500" bIns="38100" rtlCol="0" anchor="b" anchorCtr="0">
            <a:no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蓝牙打印机 第一周</a:t>
            </a:r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（实训流程）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用户目录\我的图片\微信图片_20190529145601.jpg微信图片_201905291456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977917" y="578873"/>
            <a:ext cx="4274820" cy="5700254"/>
          </a:xfrm>
          <a:prstGeom prst="rect">
            <a:avLst/>
          </a:prstGeom>
        </p:spPr>
      </p:pic>
      <p:pic>
        <p:nvPicPr>
          <p:cNvPr id="9" name="图片 8" descr="D:\用户目录\我的图片\微信图片_20190529145610.jpg微信图片_201905291456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360160" y="586740"/>
            <a:ext cx="3835400" cy="2748280"/>
          </a:xfrm>
          <a:prstGeom prst="rect">
            <a:avLst/>
          </a:prstGeom>
        </p:spPr>
      </p:pic>
      <p:pic>
        <p:nvPicPr>
          <p:cNvPr id="11" name="图片 10" descr="D:\用户目录\我的图片\微信图片_20190529150325.jpg微信图片_201905291503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360160" y="3545840"/>
            <a:ext cx="3836035" cy="273367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0488598" y="577970"/>
            <a:ext cx="1703403" cy="5702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>
            <a:normAutofit/>
          </a:bodyPr>
          <a:lstStyle/>
          <a:p>
            <a:pPr algn="ctr"/>
            <a:r>
              <a:rPr lang="en-US" altLang="zh-CN" sz="3200" dirty="0">
                <a:latin typeface="+mj-lt"/>
                <a:ea typeface="+mj-ea"/>
                <a:cs typeface="+mj-cs"/>
              </a:rPr>
              <a:t>LOREM IPSUM DOLOR</a:t>
            </a:r>
            <a:endParaRPr lang="en-US" altLang="zh-CN" sz="3200" dirty="0">
              <a:latin typeface="+mj-lt"/>
              <a:ea typeface="+mj-ea"/>
              <a:cs typeface="+mj-cs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4444"/>
            </a:gs>
            <a:gs pos="100000">
              <a:srgbClr val="832B2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70405" y="2559050"/>
            <a:ext cx="5983605" cy="991235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zh-CN" altLang="en-US" sz="5400" dirty="0">
                <a:latin typeface="楷体" panose="02010609060101010101" charset="-122"/>
                <a:ea typeface="楷体" panose="02010609060101010101" charset="-122"/>
              </a:rPr>
              <a:t>第二周</a:t>
            </a:r>
            <a:endParaRPr lang="zh-CN" altLang="en-US" sz="5400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图片 4" descr="348183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6210" y="2559050"/>
            <a:ext cx="1137285" cy="1137285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0800000">
            <a:off x="1970405" y="55880"/>
            <a:ext cx="2282825" cy="13912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5866765" y="55880"/>
            <a:ext cx="2969260" cy="15773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33495" y="3861435"/>
            <a:ext cx="35217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蓝牙打印机</a:t>
            </a:r>
            <a:r>
              <a:rPr lang="en-US" altLang="zh-CN" sz="2000"/>
              <a:t>APP</a:t>
            </a:r>
            <a:r>
              <a:rPr lang="zh-CN" altLang="en-US" sz="2000"/>
              <a:t>设计</a:t>
            </a:r>
            <a:endParaRPr lang="zh-CN" altLang="en-US" sz="2000"/>
          </a:p>
          <a:p>
            <a:r>
              <a:rPr lang="zh-CN" altLang="en-US" sz="2000"/>
              <a:t>              及</a:t>
            </a:r>
            <a:endParaRPr lang="zh-CN" altLang="en-US" sz="2000"/>
          </a:p>
          <a:p>
            <a:r>
              <a:rPr lang="zh-CN" altLang="en-US" sz="2000"/>
              <a:t>         网络爬虫</a:t>
            </a:r>
            <a:endParaRPr lang="zh-CN" altLang="en-US" sz="20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39"/>
  <p:tag name="KSO_WM_UNIT_COLOR_SCHEME_PARENT_PAGE" val="2_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9"/>
  <p:tag name="KSO_WM_UNIT_COLOR_SCHEME_PARENT_PAGE" val="2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0"/>
  <p:tag name="KSO_WM_UNIT_COLOR_SCHEME_PARENT_PAGE" val="2_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1"/>
  <p:tag name="KSO_WM_UNIT_COLOR_SCHEME_PARENT_PAGE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2"/>
  <p:tag name="KSO_WM_UNIT_COLOR_SCHEME_PARENT_PAGE" val="2_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3"/>
  <p:tag name="KSO_WM_UNIT_COLOR_SCHEME_PARENT_PAGE" val="2_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4"/>
  <p:tag name="KSO_WM_UNIT_COLOR_SCHEME_PARENT_PAGE" val="2_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5"/>
  <p:tag name="KSO_WM_UNIT_COLOR_SCHEME_PARENT_PAGE" val="2_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6"/>
  <p:tag name="KSO_WM_UNIT_COLOR_SCHEME_PARENT_PAGE" val="2_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7"/>
  <p:tag name="KSO_WM_UNIT_COLOR_SCHEME_PARENT_PAGE" val="2_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8"/>
  <p:tag name="KSO_WM_UNIT_COLOR_SCHEME_PARENT_PAGE" val="2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0"/>
  <p:tag name="KSO_WM_UNIT_COLOR_SCHEME_PARENT_PAGE" val="2_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39"/>
  <p:tag name="KSO_WM_UNIT_COLOR_SCHEME_PARENT_PAGE" val="2_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0"/>
  <p:tag name="KSO_WM_UNIT_COLOR_SCHEME_PARENT_PAGE" val="2_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1"/>
  <p:tag name="KSO_WM_UNIT_COLOR_SCHEME_PARENT_PAGE" val="2_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2"/>
  <p:tag name="KSO_WM_UNIT_COLOR_SCHEME_PARENT_PAGE" val="2_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3"/>
  <p:tag name="KSO_WM_UNIT_COLOR_SCHEME_PARENT_PAGE" val="2_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4"/>
  <p:tag name="KSO_WM_UNIT_COLOR_SCHEME_PARENT_PAGE" val="2_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5"/>
  <p:tag name="KSO_WM_UNIT_COLOR_SCHEME_PARENT_PAGE" val="2_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6"/>
  <p:tag name="KSO_WM_UNIT_COLOR_SCHEME_PARENT_PAGE" val="2_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7"/>
  <p:tag name="KSO_WM_UNIT_COLOR_SCHEME_PARENT_PAGE" val="2_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8"/>
  <p:tag name="KSO_WM_UNIT_COLOR_SCHEME_PARENT_PAGE" val="2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1"/>
  <p:tag name="KSO_WM_UNIT_COLOR_SCHEME_PARENT_PAGE" val="2_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49"/>
  <p:tag name="KSO_WM_UNIT_COLOR_SCHEME_PARENT_PAGE" val="2_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0"/>
  <p:tag name="KSO_WM_UNIT_COLOR_SCHEME_PARENT_PAGE" val="2_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1"/>
  <p:tag name="KSO_WM_UNIT_COLOR_SCHEME_PARENT_PAGE" val="2_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2"/>
  <p:tag name="KSO_WM_UNIT_COLOR_SCHEME_PARENT_PAGE" val="2_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3"/>
  <p:tag name="KSO_WM_UNIT_COLOR_SCHEME_PARENT_PAGE" val="2_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4"/>
  <p:tag name="KSO_WM_UNIT_COLOR_SCHEME_PARENT_PAGE" val="2_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5"/>
  <p:tag name="KSO_WM_UNIT_COLOR_SCHEME_PARENT_PAGE" val="2_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6"/>
  <p:tag name="KSO_WM_UNIT_COLOR_SCHEME_PARENT_PAGE" val="2_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7"/>
  <p:tag name="KSO_WM_UNIT_COLOR_SCHEME_PARENT_PAGE" val="2_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8"/>
  <p:tag name="KSO_WM_UNIT_COLOR_SCHEME_PARENT_PAGE" val="2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2"/>
  <p:tag name="KSO_WM_UNIT_COLOR_SCHEME_PARENT_PAGE" val="2_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59"/>
  <p:tag name="KSO_WM_UNIT_COLOR_SCHEME_PARENT_PAGE" val="2_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0"/>
  <p:tag name="KSO_WM_UNIT_COLOR_SCHEME_PARENT_PAGE" val="2_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1"/>
  <p:tag name="KSO_WM_UNIT_COLOR_SCHEME_PARENT_PAGE" val="2_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2"/>
  <p:tag name="KSO_WM_UNIT_COLOR_SCHEME_PARENT_PAGE" val="2_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3"/>
  <p:tag name="KSO_WM_UNIT_COLOR_SCHEME_PARENT_PAGE" val="2_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4"/>
  <p:tag name="KSO_WM_UNIT_COLOR_SCHEME_PARENT_PAGE" val="2_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5"/>
  <p:tag name="KSO_WM_UNIT_COLOR_SCHEME_PARENT_PAGE" val="2_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6"/>
  <p:tag name="KSO_WM_UNIT_COLOR_SCHEME_PARENT_PAGE" val="2_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7"/>
  <p:tag name="KSO_WM_UNIT_COLOR_SCHEME_PARENT_PAGE" val="2_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8"/>
  <p:tag name="KSO_WM_UNIT_COLOR_SCHEME_PARENT_PAGE" val="2_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3"/>
  <p:tag name="KSO_WM_UNIT_COLOR_SCHEME_PARENT_PAGE" val="2_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69"/>
  <p:tag name="KSO_WM_UNIT_COLOR_SCHEME_PARENT_PAGE" val="2_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0"/>
  <p:tag name="KSO_WM_UNIT_COLOR_SCHEME_PARENT_PAGE" val="2_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1"/>
  <p:tag name="KSO_WM_UNIT_COLOR_SCHEME_PARENT_PAGE" val="2_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2"/>
  <p:tag name="KSO_WM_UNIT_COLOR_SCHEME_PARENT_PAGE" val="2_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3"/>
  <p:tag name="KSO_WM_UNIT_COLOR_SCHEME_PARENT_PAGE" val="2_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4"/>
  <p:tag name="KSO_WM_UNIT_COLOR_SCHEME_PARENT_PAGE" val="2_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5"/>
  <p:tag name="KSO_WM_UNIT_COLOR_SCHEME_PARENT_PAGE" val="2_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6"/>
  <p:tag name="KSO_WM_UNIT_COLOR_SCHEME_PARENT_PAGE" val="2_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7"/>
  <p:tag name="KSO_WM_UNIT_COLOR_SCHEME_PARENT_PAGE" val="2_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8"/>
  <p:tag name="KSO_WM_UNIT_COLOR_SCHEME_PARENT_PAGE" val="2_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4"/>
  <p:tag name="KSO_WM_UNIT_COLOR_SCHEME_PARENT_PAGE" val="2_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79"/>
  <p:tag name="KSO_WM_UNIT_COLOR_SCHEME_PARENT_PAGE" val="2_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0"/>
  <p:tag name="KSO_WM_UNIT_COLOR_SCHEME_PARENT_PAGE" val="2_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1"/>
  <p:tag name="KSO_WM_UNIT_COLOR_SCHEME_PARENT_PAGE" val="2_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2"/>
  <p:tag name="KSO_WM_UNIT_COLOR_SCHEME_PARENT_PAGE" val="2_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3"/>
  <p:tag name="KSO_WM_UNIT_COLOR_SCHEME_PARENT_PAGE" val="2_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4"/>
  <p:tag name="KSO_WM_UNIT_COLOR_SCHEME_PARENT_PAGE" val="2_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5"/>
  <p:tag name="KSO_WM_UNIT_COLOR_SCHEME_PARENT_PAGE" val="2_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6"/>
  <p:tag name="KSO_WM_UNIT_COLOR_SCHEME_PARENT_PAGE" val="2_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7"/>
  <p:tag name="KSO_WM_UNIT_COLOR_SCHEME_PARENT_PAGE" val="2_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8"/>
  <p:tag name="KSO_WM_UNIT_COLOR_SCHEME_PARENT_PAGE" val="2_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5"/>
  <p:tag name="KSO_WM_UNIT_COLOR_SCHEME_PARENT_PAGE" val="2_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89"/>
  <p:tag name="KSO_WM_UNIT_COLOR_SCHEME_PARENT_PAGE" val="2_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0"/>
  <p:tag name="KSO_WM_UNIT_COLOR_SCHEME_PARENT_PAGE" val="2_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1"/>
  <p:tag name="KSO_WM_UNIT_COLOR_SCHEME_PARENT_PAGE" val="2_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2"/>
  <p:tag name="KSO_WM_UNIT_COLOR_SCHEME_PARENT_PAGE" val="2_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3"/>
  <p:tag name="KSO_WM_UNIT_COLOR_SCHEME_PARENT_PAGE" val="2_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4"/>
  <p:tag name="KSO_WM_UNIT_COLOR_SCHEME_PARENT_PAGE" val="2_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5"/>
  <p:tag name="KSO_WM_UNIT_COLOR_SCHEME_PARENT_PAGE" val="2_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6"/>
  <p:tag name="KSO_WM_UNIT_COLOR_SCHEME_PARENT_PAGE" val="2_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7"/>
  <p:tag name="KSO_WM_UNIT_COLOR_SCHEME_PARENT_PAGE" val="2_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8"/>
  <p:tag name="KSO_WM_UNIT_COLOR_SCHEME_PARENT_PAGE" val="2_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6"/>
  <p:tag name="KSO_WM_UNIT_COLOR_SCHEME_PARENT_PAGE" val="2_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99"/>
  <p:tag name="KSO_WM_UNIT_COLOR_SCHEME_PARENT_PAGE" val="2_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0"/>
  <p:tag name="KSO_WM_UNIT_COLOR_SCHEME_PARENT_PAGE" val="2_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1"/>
  <p:tag name="KSO_WM_UNIT_COLOR_SCHEME_PARENT_PAGE" val="2_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2"/>
  <p:tag name="KSO_WM_UNIT_COLOR_SCHEME_PARENT_PAGE" val="2_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3"/>
  <p:tag name="KSO_WM_UNIT_COLOR_SCHEME_PARENT_PAGE" val="2_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4"/>
  <p:tag name="KSO_WM_UNIT_COLOR_SCHEME_PARENT_PAGE" val="2_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5"/>
  <p:tag name="KSO_WM_UNIT_COLOR_SCHEME_PARENT_PAGE" val="2_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"/>
  <p:tag name="KSO_WM_UNIT_COLOR_SCHEME_PARENT_PAGE" val="2_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"/>
  <p:tag name="KSO_WM_UNIT_COLOR_SCHEME_PARENT_PAGE" val="2_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"/>
  <p:tag name="KSO_WM_UNIT_COLOR_SCHEME_PARENT_PAGE" val="2_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7"/>
  <p:tag name="KSO_WM_UNIT_COLOR_SCHEME_PARENT_PAGE" val="2_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79"/>
  <p:tag name="KSO_WM_UNIT_COLOR_SCHEME_PARENT_PAGE" val="2_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0"/>
  <p:tag name="KSO_WM_UNIT_COLOR_SCHEME_PARENT_PAGE" val="2_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1"/>
  <p:tag name="KSO_WM_UNIT_COLOR_SCHEME_PARENT_PAGE" val="2_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82"/>
  <p:tag name="KSO_WM_UNIT_COLOR_SCHEME_PARENT_PAGE" val="2_1"/>
</p:tagLst>
</file>

<file path=ppt/tags/tag184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"/>
  <p:tag name="KSO_WM_UNIT_COLOR_SCHEME_PARENT_PAGE" val="2_2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51"/>
  <p:tag name="KSO_WM_UNIT_COLOR_SCHEME_PARENT_PAGE" val="2_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4"/>
  <p:tag name="KSO_WM_UNIT_COLOR_SCHEME_PARENT_PAGE" val="2_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5"/>
  <p:tag name="KSO_WM_UNIT_COLOR_SCHEME_PARENT_PAGE" val="2_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6"/>
  <p:tag name="KSO_WM_UNIT_COLOR_SCHEME_PARENT_PAGE" val="2_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8"/>
  <p:tag name="KSO_WM_UNIT_COLOR_SCHEME_PARENT_PAGE" val="2_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7"/>
  <p:tag name="KSO_WM_UNIT_COLOR_SCHEME_PARENT_PAGE" val="2_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8"/>
  <p:tag name="KSO_WM_UNIT_COLOR_SCHEME_PARENT_PAGE" val="2_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9"/>
  <p:tag name="KSO_WM_UNIT_COLOR_SCHEME_PARENT_PAGE" val="2_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30"/>
  <p:tag name="KSO_WM_UNIT_COLOR_SCHEME_PARENT_PAGE" val="2_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"/>
  <p:tag name="KSO_WM_UNIT_COLOR_SCHEME_PARENT_PAGE" val="2_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"/>
  <p:tag name="KSO_WM_UNIT_COLOR_SCHEME_PARENT_PAGE" val="2_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"/>
  <p:tag name="KSO_WM_UNIT_COLOR_SCHEME_PARENT_PAGE" val="2_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"/>
  <p:tag name="KSO_WM_UNIT_COLOR_SCHEME_PARENT_PAGE" val="2_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"/>
  <p:tag name="KSO_WM_UNIT_COLOR_SCHEME_PARENT_PAGE" val="2_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"/>
  <p:tag name="KSO_WM_UNIT_COLOR_SCHEME_PARENT_PAGE" val="2_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49"/>
  <p:tag name="KSO_WM_UNIT_COLOR_SCHEME_PARENT_PAGE" val="2_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"/>
  <p:tag name="KSO_WM_UNIT_COLOR_SCHEME_PARENT_PAGE" val="2_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"/>
  <p:tag name="KSO_WM_UNIT_COLOR_SCHEME_PARENT_PAGE" val="2_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"/>
  <p:tag name="KSO_WM_UNIT_COLOR_SCHEME_PARENT_PAGE" val="2_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"/>
  <p:tag name="KSO_WM_UNIT_COLOR_SCHEME_PARENT_PAGE" val="2_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8"/>
  <p:tag name="KSO_WM_UNIT_COLOR_SCHEME_PARENT_PAGE" val="2_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9"/>
  <p:tag name="KSO_WM_UNIT_COLOR_SCHEME_PARENT_PAGE" val="2_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0"/>
  <p:tag name="KSO_WM_UNIT_COLOR_SCHEME_PARENT_PAGE" val="2_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1"/>
  <p:tag name="KSO_WM_UNIT_COLOR_SCHEME_PARENT_PAGE" val="2_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2"/>
  <p:tag name="KSO_WM_UNIT_COLOR_SCHEME_PARENT_PAGE" val="2_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3"/>
  <p:tag name="KSO_WM_UNIT_COLOR_SCHEME_PARENT_PAGE" val="2_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0"/>
  <p:tag name="KSO_WM_UNIT_COLOR_SCHEME_PARENT_PAGE" val="2_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4"/>
  <p:tag name="KSO_WM_UNIT_COLOR_SCHEME_PARENT_PAGE" val="2_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5"/>
  <p:tag name="KSO_WM_UNIT_COLOR_SCHEME_PARENT_PAGE" val="2_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6"/>
  <p:tag name="KSO_WM_UNIT_COLOR_SCHEME_PARENT_PAGE" val="2_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7"/>
  <p:tag name="KSO_WM_UNIT_COLOR_SCHEME_PARENT_PAGE" val="2_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8"/>
  <p:tag name="KSO_WM_UNIT_COLOR_SCHEME_PARENT_PAGE" val="2_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9"/>
  <p:tag name="KSO_WM_UNIT_COLOR_SCHEME_PARENT_PAGE" val="2_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0"/>
  <p:tag name="KSO_WM_UNIT_COLOR_SCHEME_PARENT_PAGE" val="2_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1"/>
  <p:tag name="KSO_WM_UNIT_COLOR_SCHEME_PARENT_PAGE" val="2_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2"/>
  <p:tag name="KSO_WM_UNIT_COLOR_SCHEME_PARENT_PAGE" val="2_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3"/>
  <p:tag name="KSO_WM_UNIT_COLOR_SCHEME_PARENT_PAGE" val="2_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1"/>
  <p:tag name="KSO_WM_UNIT_COLOR_SCHEME_PARENT_PAGE" val="2_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4"/>
  <p:tag name="KSO_WM_UNIT_COLOR_SCHEME_PARENT_PAGE" val="2_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5"/>
  <p:tag name="KSO_WM_UNIT_COLOR_SCHEME_PARENT_PAGE" val="2_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6"/>
  <p:tag name="KSO_WM_UNIT_COLOR_SCHEME_PARENT_PAGE" val="2_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7"/>
  <p:tag name="KSO_WM_UNIT_COLOR_SCHEME_PARENT_PAGE" val="2_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8"/>
  <p:tag name="KSO_WM_UNIT_COLOR_SCHEME_PARENT_PAGE" val="2_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9"/>
  <p:tag name="KSO_WM_UNIT_COLOR_SCHEME_PARENT_PAGE" val="2_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0"/>
  <p:tag name="KSO_WM_UNIT_COLOR_SCHEME_PARENT_PAGE" val="2_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1"/>
  <p:tag name="KSO_WM_UNIT_COLOR_SCHEME_PARENT_PAGE" val="2_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2"/>
  <p:tag name="KSO_WM_UNIT_COLOR_SCHEME_PARENT_PAGE" val="2_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3"/>
  <p:tag name="KSO_WM_UNIT_COLOR_SCHEME_PARENT_PAGE" val="2_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2"/>
  <p:tag name="KSO_WM_UNIT_COLOR_SCHEME_PARENT_PAGE" val="2_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4"/>
  <p:tag name="KSO_WM_UNIT_COLOR_SCHEME_PARENT_PAGE" val="2_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5"/>
  <p:tag name="KSO_WM_UNIT_COLOR_SCHEME_PARENT_PAGE" val="2_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6"/>
  <p:tag name="KSO_WM_UNIT_COLOR_SCHEME_PARENT_PAGE" val="2_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7"/>
  <p:tag name="KSO_WM_UNIT_COLOR_SCHEME_PARENT_PAGE" val="2_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8"/>
  <p:tag name="KSO_WM_UNIT_COLOR_SCHEME_PARENT_PAGE" val="2_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9"/>
  <p:tag name="KSO_WM_UNIT_COLOR_SCHEME_PARENT_PAGE" val="2_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0"/>
  <p:tag name="KSO_WM_UNIT_COLOR_SCHEME_PARENT_PAGE" val="2_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1"/>
  <p:tag name="KSO_WM_UNIT_COLOR_SCHEME_PARENT_PAGE" val="2_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2"/>
  <p:tag name="KSO_WM_UNIT_COLOR_SCHEME_PARENT_PAGE" val="2_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3"/>
  <p:tag name="KSO_WM_UNIT_COLOR_SCHEME_PARENT_PAGE" val="2_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3"/>
  <p:tag name="KSO_WM_UNIT_COLOR_SCHEME_PARENT_PAGE" val="2_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4"/>
  <p:tag name="KSO_WM_UNIT_COLOR_SCHEME_PARENT_PAGE" val="2_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5"/>
  <p:tag name="KSO_WM_UNIT_COLOR_SCHEME_PARENT_PAGE" val="2_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6"/>
  <p:tag name="KSO_WM_UNIT_COLOR_SCHEME_PARENT_PAGE" val="2_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7"/>
  <p:tag name="KSO_WM_UNIT_COLOR_SCHEME_PARENT_PAGE" val="2_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8"/>
  <p:tag name="KSO_WM_UNIT_COLOR_SCHEME_PARENT_PAGE" val="2_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9"/>
  <p:tag name="KSO_WM_UNIT_COLOR_SCHEME_PARENT_PAGE" val="2_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0"/>
  <p:tag name="KSO_WM_UNIT_COLOR_SCHEME_PARENT_PAGE" val="2_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1"/>
  <p:tag name="KSO_WM_UNIT_COLOR_SCHEME_PARENT_PAGE" val="2_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2"/>
  <p:tag name="KSO_WM_UNIT_COLOR_SCHEME_PARENT_PAGE" val="2_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3"/>
  <p:tag name="KSO_WM_UNIT_COLOR_SCHEME_PARENT_PAGE" val="2_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4"/>
  <p:tag name="KSO_WM_UNIT_COLOR_SCHEME_PARENT_PAGE" val="2_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4"/>
  <p:tag name="KSO_WM_UNIT_COLOR_SCHEME_PARENT_PAGE" val="2_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5"/>
  <p:tag name="KSO_WM_UNIT_COLOR_SCHEME_PARENT_PAGE" val="2_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6"/>
  <p:tag name="KSO_WM_UNIT_COLOR_SCHEME_PARENT_PAGE" val="2_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7"/>
  <p:tag name="KSO_WM_UNIT_COLOR_SCHEME_PARENT_PAGE" val="2_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8"/>
  <p:tag name="KSO_WM_UNIT_COLOR_SCHEME_PARENT_PAGE" val="2_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9"/>
  <p:tag name="KSO_WM_UNIT_COLOR_SCHEME_PARENT_PAGE" val="2_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0"/>
  <p:tag name="KSO_WM_UNIT_COLOR_SCHEME_PARENT_PAGE" val="2_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1"/>
  <p:tag name="KSO_WM_UNIT_COLOR_SCHEME_PARENT_PAGE" val="2_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2"/>
  <p:tag name="KSO_WM_UNIT_COLOR_SCHEME_PARENT_PAGE" val="2_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3"/>
  <p:tag name="KSO_WM_UNIT_COLOR_SCHEME_PARENT_PAGE" val="2_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5"/>
  <p:tag name="KSO_WM_UNIT_COLOR_SCHEME_PARENT_PAGE" val="2_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4"/>
  <p:tag name="KSO_WM_UNIT_COLOR_SCHEME_PARENT_PAGE" val="2_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5"/>
  <p:tag name="KSO_WM_UNIT_COLOR_SCHEME_PARENT_PAGE" val="2_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6"/>
  <p:tag name="KSO_WM_UNIT_COLOR_SCHEME_PARENT_PAGE" val="2_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7"/>
  <p:tag name="KSO_WM_UNIT_COLOR_SCHEME_PARENT_PAGE" val="2_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8"/>
  <p:tag name="KSO_WM_UNIT_COLOR_SCHEME_PARENT_PAGE" val="2_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9"/>
  <p:tag name="KSO_WM_UNIT_COLOR_SCHEME_PARENT_PAGE" val="2_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0"/>
  <p:tag name="KSO_WM_UNIT_COLOR_SCHEME_PARENT_PAGE" val="2_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1"/>
  <p:tag name="KSO_WM_UNIT_COLOR_SCHEME_PARENT_PAGE" val="2_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2"/>
  <p:tag name="KSO_WM_UNIT_COLOR_SCHEME_PARENT_PAGE" val="2_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3"/>
  <p:tag name="KSO_WM_UNIT_COLOR_SCHEME_PARENT_PAGE" val="2_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6"/>
  <p:tag name="KSO_WM_UNIT_COLOR_SCHEME_PARENT_PAGE" val="2_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4"/>
  <p:tag name="KSO_WM_UNIT_COLOR_SCHEME_PARENT_PAGE" val="2_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5"/>
  <p:tag name="KSO_WM_UNIT_COLOR_SCHEME_PARENT_PAGE" val="2_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6"/>
  <p:tag name="KSO_WM_UNIT_COLOR_SCHEME_PARENT_PAGE" val="2_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7"/>
  <p:tag name="KSO_WM_UNIT_COLOR_SCHEME_PARENT_PAGE" val="2_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8"/>
  <p:tag name="KSO_WM_UNIT_COLOR_SCHEME_PARENT_PAGE" val="2_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9"/>
  <p:tag name="KSO_WM_UNIT_COLOR_SCHEME_PARENT_PAGE" val="2_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0"/>
  <p:tag name="KSO_WM_UNIT_COLOR_SCHEME_PARENT_PAGE" val="2_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1"/>
  <p:tag name="KSO_WM_UNIT_COLOR_SCHEME_PARENT_PAGE" val="2_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2"/>
  <p:tag name="KSO_WM_UNIT_COLOR_SCHEME_PARENT_PAGE" val="2_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3"/>
  <p:tag name="KSO_WM_UNIT_COLOR_SCHEME_PARENT_PAGE" val="2_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7"/>
  <p:tag name="KSO_WM_UNIT_COLOR_SCHEME_PARENT_PAGE" val="2_1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4"/>
  <p:tag name="KSO_WM_UNIT_COLOR_SCHEME_PARENT_PAGE" val="2_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5"/>
  <p:tag name="KSO_WM_UNIT_COLOR_SCHEME_PARENT_PAGE" val="2_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6"/>
  <p:tag name="KSO_WM_UNIT_COLOR_SCHEME_PARENT_PAGE" val="2_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7"/>
  <p:tag name="KSO_WM_UNIT_COLOR_SCHEME_PARENT_PAGE" val="2_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8"/>
  <p:tag name="KSO_WM_UNIT_COLOR_SCHEME_PARENT_PAGE" val="2_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9"/>
  <p:tag name="KSO_WM_UNIT_COLOR_SCHEME_PARENT_PAGE" val="2_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0"/>
  <p:tag name="KSO_WM_UNIT_COLOR_SCHEME_PARENT_PAGE" val="2_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1"/>
  <p:tag name="KSO_WM_UNIT_COLOR_SCHEME_PARENT_PAGE" val="2_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2"/>
  <p:tag name="KSO_WM_UNIT_COLOR_SCHEME_PARENT_PAGE" val="2_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3"/>
  <p:tag name="KSO_WM_UNIT_COLOR_SCHEME_PARENT_PAGE" val="2_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8"/>
  <p:tag name="KSO_WM_UNIT_COLOR_SCHEME_PARENT_PAGE" val="2_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4"/>
  <p:tag name="KSO_WM_UNIT_COLOR_SCHEME_PARENT_PAGE" val="2_2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5"/>
  <p:tag name="KSO_WM_UNIT_COLOR_SCHEME_PARENT_PAGE" val="2_2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6"/>
  <p:tag name="KSO_WM_UNIT_COLOR_SCHEME_PARENT_PAGE" val="2_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7"/>
  <p:tag name="KSO_WM_UNIT_COLOR_SCHEME_PARENT_PAGE" val="2_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8"/>
  <p:tag name="KSO_WM_UNIT_COLOR_SCHEME_PARENT_PAGE" val="2_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9"/>
  <p:tag name="KSO_WM_UNIT_COLOR_SCHEME_PARENT_PAGE" val="2_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0"/>
  <p:tag name="KSO_WM_UNIT_COLOR_SCHEME_PARENT_PAGE" val="2_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1"/>
  <p:tag name="KSO_WM_UNIT_COLOR_SCHEME_PARENT_PAGE" val="2_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2"/>
  <p:tag name="KSO_WM_UNIT_COLOR_SCHEME_PARENT_PAGE" val="2_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3"/>
  <p:tag name="KSO_WM_UNIT_COLOR_SCHEME_PARENT_PAGE" val="2_2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59"/>
  <p:tag name="KSO_WM_UNIT_COLOR_SCHEME_PARENT_PAGE" val="2_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4"/>
  <p:tag name="KSO_WM_UNIT_COLOR_SCHEME_PARENT_PAGE" val="2_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5"/>
  <p:tag name="KSO_WM_UNIT_COLOR_SCHEME_PARENT_PAGE" val="2_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6"/>
  <p:tag name="KSO_WM_UNIT_COLOR_SCHEME_PARENT_PAGE" val="2_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7"/>
  <p:tag name="KSO_WM_UNIT_COLOR_SCHEME_PARENT_PAGE" val="2_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8"/>
  <p:tag name="KSO_WM_UNIT_COLOR_SCHEME_PARENT_PAGE" val="2_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19"/>
  <p:tag name="KSO_WM_UNIT_COLOR_SCHEME_PARENT_PAGE" val="2_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0"/>
  <p:tag name="KSO_WM_UNIT_COLOR_SCHEME_PARENT_PAGE" val="2_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1"/>
  <p:tag name="KSO_WM_UNIT_COLOR_SCHEME_PARENT_PAGE" val="2_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2"/>
  <p:tag name="KSO_WM_UNIT_COLOR_SCHEME_PARENT_PAGE" val="2_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3"/>
  <p:tag name="KSO_WM_UNIT_COLOR_SCHEME_PARENT_PAGE" val="2_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0"/>
  <p:tag name="KSO_WM_UNIT_COLOR_SCHEME_PARENT_PAGE" val="2_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4"/>
  <p:tag name="KSO_WM_UNIT_COLOR_SCHEME_PARENT_PAGE" val="2_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5"/>
  <p:tag name="KSO_WM_UNIT_COLOR_SCHEME_PARENT_PAGE" val="2_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6"/>
  <p:tag name="KSO_WM_UNIT_COLOR_SCHEME_PARENT_PAGE" val="2_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7"/>
  <p:tag name="KSO_WM_UNIT_COLOR_SCHEME_PARENT_PAGE" val="2_2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8"/>
  <p:tag name="KSO_WM_UNIT_COLOR_SCHEME_PARENT_PAGE" val="2_2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29"/>
  <p:tag name="KSO_WM_UNIT_COLOR_SCHEME_PARENT_PAGE" val="2_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0"/>
  <p:tag name="KSO_WM_UNIT_COLOR_SCHEME_PARENT_PAGE" val="2_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1"/>
  <p:tag name="KSO_WM_UNIT_COLOR_SCHEME_PARENT_PAGE" val="2_2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2"/>
  <p:tag name="KSO_WM_UNIT_COLOR_SCHEME_PARENT_PAGE" val="2_2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3"/>
  <p:tag name="KSO_WM_UNIT_COLOR_SCHEME_PARENT_PAGE" val="2_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1"/>
  <p:tag name="KSO_WM_UNIT_COLOR_SCHEME_PARENT_PAGE" val="2_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4"/>
  <p:tag name="KSO_WM_UNIT_COLOR_SCHEME_PARENT_PAGE" val="2_2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5"/>
  <p:tag name="KSO_WM_UNIT_COLOR_SCHEME_PARENT_PAGE" val="2_2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6"/>
  <p:tag name="KSO_WM_UNIT_COLOR_SCHEME_PARENT_PAGE" val="2_2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7"/>
  <p:tag name="KSO_WM_UNIT_COLOR_SCHEME_PARENT_PAGE" val="2_2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8"/>
  <p:tag name="KSO_WM_UNIT_COLOR_SCHEME_PARENT_PAGE" val="2_2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39"/>
  <p:tag name="KSO_WM_UNIT_COLOR_SCHEME_PARENT_PAGE" val="2_2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0"/>
  <p:tag name="KSO_WM_UNIT_COLOR_SCHEME_PARENT_PAGE" val="2_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1"/>
  <p:tag name="KSO_WM_UNIT_COLOR_SCHEME_PARENT_PAGE" val="2_2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2"/>
  <p:tag name="KSO_WM_UNIT_COLOR_SCHEME_PARENT_PAGE" val="2_2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3"/>
  <p:tag name="KSO_WM_UNIT_COLOR_SCHEME_PARENT_PAGE" val="2_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2"/>
  <p:tag name="KSO_WM_UNIT_COLOR_SCHEME_PARENT_PAGE" val="2_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4"/>
  <p:tag name="KSO_WM_UNIT_COLOR_SCHEME_PARENT_PAGE" val="2_2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5"/>
  <p:tag name="KSO_WM_UNIT_COLOR_SCHEME_PARENT_PAGE" val="2_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6"/>
  <p:tag name="KSO_WM_UNIT_COLOR_SCHEME_PARENT_PAGE" val="2_2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7"/>
  <p:tag name="KSO_WM_UNIT_COLOR_SCHEME_PARENT_PAGE" val="2_2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8"/>
  <p:tag name="KSO_WM_UNIT_COLOR_SCHEME_PARENT_PAGE" val="2_2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49"/>
  <p:tag name="KSO_WM_UNIT_COLOR_SCHEME_PARENT_PAGE" val="2_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0"/>
  <p:tag name="KSO_WM_UNIT_COLOR_SCHEME_PARENT_PAGE" val="2_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1"/>
  <p:tag name="KSO_WM_UNIT_COLOR_SCHEME_PARENT_PAGE" val="2_2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2"/>
  <p:tag name="KSO_WM_UNIT_COLOR_SCHEME_PARENT_PAGE" val="2_2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3"/>
  <p:tag name="KSO_WM_UNIT_COLOR_SCHEME_PARENT_PAGE" val="2_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3"/>
  <p:tag name="KSO_WM_UNIT_COLOR_SCHEME_PARENT_PAGE" val="2_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4"/>
  <p:tag name="KSO_WM_UNIT_COLOR_SCHEME_PARENT_PAGE" val="2_2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5"/>
  <p:tag name="KSO_WM_UNIT_COLOR_SCHEME_PARENT_PAGE" val="2_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6"/>
  <p:tag name="KSO_WM_UNIT_COLOR_SCHEME_PARENT_PAGE" val="2_2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7"/>
  <p:tag name="KSO_WM_UNIT_COLOR_SCHEME_PARENT_PAGE" val="2_2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8"/>
  <p:tag name="KSO_WM_UNIT_COLOR_SCHEME_PARENT_PAGE" val="2_2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59"/>
  <p:tag name="KSO_WM_UNIT_COLOR_SCHEME_PARENT_PAGE" val="2_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0"/>
  <p:tag name="KSO_WM_UNIT_COLOR_SCHEME_PARENT_PAGE" val="2_2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1"/>
  <p:tag name="KSO_WM_UNIT_COLOR_SCHEME_PARENT_PAGE" val="2_2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2"/>
  <p:tag name="KSO_WM_UNIT_COLOR_SCHEME_PARENT_PAGE" val="2_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3"/>
  <p:tag name="KSO_WM_UNIT_COLOR_SCHEME_PARENT_PAGE" val="2_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4"/>
  <p:tag name="KSO_WM_UNIT_COLOR_SCHEME_PARENT_PAGE" val="2_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4"/>
  <p:tag name="KSO_WM_UNIT_COLOR_SCHEME_PARENT_PAGE" val="2_2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5"/>
  <p:tag name="KSO_WM_UNIT_COLOR_SCHEME_PARENT_PAGE" val="2_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6"/>
  <p:tag name="KSO_WM_UNIT_COLOR_SCHEME_PARENT_PAGE" val="2_2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7"/>
  <p:tag name="KSO_WM_UNIT_COLOR_SCHEME_PARENT_PAGE" val="2_2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8"/>
  <p:tag name="KSO_WM_UNIT_COLOR_SCHEME_PARENT_PAGE" val="2_2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69"/>
  <p:tag name="KSO_WM_UNIT_COLOR_SCHEME_PARENT_PAGE" val="2_2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0"/>
  <p:tag name="KSO_WM_UNIT_COLOR_SCHEME_PARENT_PAGE" val="2_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1"/>
  <p:tag name="KSO_WM_UNIT_COLOR_SCHEME_PARENT_PAGE" val="2_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2"/>
  <p:tag name="KSO_WM_UNIT_COLOR_SCHEME_PARENT_PAGE" val="2_2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3"/>
  <p:tag name="KSO_WM_UNIT_COLOR_SCHEME_PARENT_PAGE" val="2_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5"/>
  <p:tag name="KSO_WM_UNIT_COLOR_SCHEME_PARENT_PAGE" val="2_1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4"/>
  <p:tag name="KSO_WM_UNIT_COLOR_SCHEME_PARENT_PAGE" val="2_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5"/>
  <p:tag name="KSO_WM_UNIT_COLOR_SCHEME_PARENT_PAGE" val="2_2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6"/>
  <p:tag name="KSO_WM_UNIT_COLOR_SCHEME_PARENT_PAGE" val="2_2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77"/>
  <p:tag name="KSO_WM_UNIT_COLOR_SCHEME_PARENT_PAGE" val="2_2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"/>
  <p:tag name="KSO_WM_UNIT_COLOR_SCHEME_PARENT_PAGE" val="2_2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"/>
  <p:tag name="KSO_WM_UNIT_COLOR_SCHEME_PARENT_PAGE" val="2_2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"/>
  <p:tag name="KSO_WM_UNIT_COLOR_SCHEME_PARENT_PAGE" val="2_2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"/>
  <p:tag name="KSO_WM_UNIT_COLOR_SCHEME_PARENT_PAGE" val="2_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"/>
  <p:tag name="KSO_WM_UNIT_COLOR_SCHEME_PARENT_PAGE" val="2_2"/>
</p:tagLst>
</file>

<file path=ppt/tags/tag369.xml><?xml version="1.0" encoding="utf-8"?>
<p:tagLst xmlns:p="http://schemas.openxmlformats.org/presentationml/2006/main">
  <p:tag name="KSO_WM_SLIDE_COLORSCHEME_VERSION" val="3.2"/>
  <p:tag name="KSO_WM_UNIT_COLOR_SCHEME_SHAPE_ID" val="178"/>
  <p:tag name="KSO_WM_UNIT_COLOR_SCHEME_PARENT_PAGE" val="2_2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6"/>
  <p:tag name="KSO_WM_UNIT_COLOR_SCHEME_PARENT_PAGE" val="2_1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"/>
  <p:tag name="KSO_WM_UNIT_COLOR_SCHEME_PARENT_PAGE" val="2_3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5"/>
  <p:tag name="KSO_WM_UNIT_COLOR_SCHEME_PARENT_PAGE" val="2_3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6"/>
  <p:tag name="KSO_WM_UNIT_COLOR_SCHEME_PARENT_PAGE" val="2_3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7"/>
  <p:tag name="KSO_WM_UNIT_COLOR_SCHEME_PARENT_PAGE" val="2_3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8"/>
  <p:tag name="KSO_WM_UNIT_COLOR_SCHEME_PARENT_PAGE" val="2_3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79"/>
  <p:tag name="KSO_WM_UNIT_COLOR_SCHEME_PARENT_PAGE" val="2_3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0"/>
  <p:tag name="KSO_WM_UNIT_COLOR_SCHEME_PARENT_PAGE" val="2_3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1"/>
  <p:tag name="KSO_WM_UNIT_COLOR_SCHEME_PARENT_PAGE" val="2_3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2"/>
  <p:tag name="KSO_WM_UNIT_COLOR_SCHEME_PARENT_PAGE" val="2_3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3"/>
  <p:tag name="KSO_WM_UNIT_COLOR_SCHEME_PARENT_PAGE" val="2_3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7"/>
  <p:tag name="KSO_WM_UNIT_COLOR_SCHEME_PARENT_PAGE" val="2_1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4"/>
  <p:tag name="KSO_WM_UNIT_COLOR_SCHEME_PARENT_PAGE" val="2_3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5"/>
  <p:tag name="KSO_WM_UNIT_COLOR_SCHEME_PARENT_PAGE" val="2_3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6"/>
  <p:tag name="KSO_WM_UNIT_COLOR_SCHEME_PARENT_PAGE" val="2_3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7"/>
  <p:tag name="KSO_WM_UNIT_COLOR_SCHEME_PARENT_PAGE" val="2_3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8"/>
  <p:tag name="KSO_WM_UNIT_COLOR_SCHEME_PARENT_PAGE" val="2_3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89"/>
  <p:tag name="KSO_WM_UNIT_COLOR_SCHEME_PARENT_PAGE" val="2_3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0"/>
  <p:tag name="KSO_WM_UNIT_COLOR_SCHEME_PARENT_PAGE" val="2_3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1"/>
  <p:tag name="KSO_WM_UNIT_COLOR_SCHEME_PARENT_PAGE" val="2_3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2"/>
  <p:tag name="KSO_WM_UNIT_COLOR_SCHEME_PARENT_PAGE" val="2_3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3"/>
  <p:tag name="KSO_WM_UNIT_COLOR_SCHEME_PARENT_PAGE" val="2_3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8"/>
  <p:tag name="KSO_WM_UNIT_COLOR_SCHEME_PARENT_PAGE" val="2_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4"/>
  <p:tag name="KSO_WM_UNIT_COLOR_SCHEME_PARENT_PAGE" val="2_3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5"/>
  <p:tag name="KSO_WM_UNIT_COLOR_SCHEME_PARENT_PAGE" val="2_3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6"/>
  <p:tag name="KSO_WM_UNIT_COLOR_SCHEME_PARENT_PAGE" val="2_3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7"/>
  <p:tag name="KSO_WM_UNIT_COLOR_SCHEME_PARENT_PAGE" val="2_3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8"/>
  <p:tag name="KSO_WM_UNIT_COLOR_SCHEME_PARENT_PAGE" val="2_3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99"/>
  <p:tag name="KSO_WM_UNIT_COLOR_SCHEME_PARENT_PAGE" val="2_3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0"/>
  <p:tag name="KSO_WM_UNIT_COLOR_SCHEME_PARENT_PAGE" val="2_3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1"/>
  <p:tag name="KSO_WM_UNIT_COLOR_SCHEME_PARENT_PAGE" val="2_3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2"/>
  <p:tag name="KSO_WM_UNIT_COLOR_SCHEME_PARENT_PAGE" val="2_3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3"/>
  <p:tag name="KSO_WM_UNIT_COLOR_SCHEME_PARENT_PAGE" val="2_3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16032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69"/>
  <p:tag name="KSO_WM_UNIT_COLOR_SCHEME_PARENT_PAGE" val="2_1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4"/>
  <p:tag name="KSO_WM_UNIT_COLOR_SCHEME_PARENT_PAGE" val="2_3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5"/>
  <p:tag name="KSO_WM_UNIT_COLOR_SCHEME_PARENT_PAGE" val="2_3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6"/>
  <p:tag name="KSO_WM_UNIT_COLOR_SCHEME_PARENT_PAGE" val="2_3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7"/>
  <p:tag name="KSO_WM_UNIT_COLOR_SCHEME_PARENT_PAGE" val="2_3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8"/>
  <p:tag name="KSO_WM_UNIT_COLOR_SCHEME_PARENT_PAGE" val="2_3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09"/>
  <p:tag name="KSO_WM_UNIT_COLOR_SCHEME_PARENT_PAGE" val="2_3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0"/>
  <p:tag name="KSO_WM_UNIT_COLOR_SCHEME_PARENT_PAGE" val="2_3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1"/>
  <p:tag name="KSO_WM_UNIT_COLOR_SCHEME_PARENT_PAGE" val="2_3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2"/>
  <p:tag name="KSO_WM_UNIT_COLOR_SCHEME_PARENT_PAGE" val="2_3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3"/>
  <p:tag name="KSO_WM_UNIT_COLOR_SCHEME_PARENT_PAGE" val="2_3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0"/>
  <p:tag name="KSO_WM_UNIT_COLOR_SCHEME_PARENT_PAGE" val="2_1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4"/>
  <p:tag name="KSO_WM_UNIT_COLOR_SCHEME_PARENT_PAGE" val="2_3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5"/>
  <p:tag name="KSO_WM_UNIT_COLOR_SCHEME_PARENT_PAGE" val="2_3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6"/>
  <p:tag name="KSO_WM_UNIT_COLOR_SCHEME_PARENT_PAGE" val="2_3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7"/>
  <p:tag name="KSO_WM_UNIT_COLOR_SCHEME_PARENT_PAGE" val="2_3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8"/>
  <p:tag name="KSO_WM_UNIT_COLOR_SCHEME_PARENT_PAGE" val="2_3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19"/>
  <p:tag name="KSO_WM_UNIT_COLOR_SCHEME_PARENT_PAGE" val="2_3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0"/>
  <p:tag name="KSO_WM_UNIT_COLOR_SCHEME_PARENT_PAGE" val="2_3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1"/>
  <p:tag name="KSO_WM_UNIT_COLOR_SCHEME_PARENT_PAGE" val="2_3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2"/>
  <p:tag name="KSO_WM_UNIT_COLOR_SCHEME_PARENT_PAGE" val="2_3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3"/>
  <p:tag name="KSO_WM_UNIT_COLOR_SCHEME_PARENT_PAGE" val="2_3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1"/>
  <p:tag name="KSO_WM_UNIT_COLOR_SCHEME_PARENT_PAGE" val="2_1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4"/>
  <p:tag name="KSO_WM_UNIT_COLOR_SCHEME_PARENT_PAGE" val="2_3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5"/>
  <p:tag name="KSO_WM_UNIT_COLOR_SCHEME_PARENT_PAGE" val="2_3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6"/>
  <p:tag name="KSO_WM_UNIT_COLOR_SCHEME_PARENT_PAGE" val="2_3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7"/>
  <p:tag name="KSO_WM_UNIT_COLOR_SCHEME_PARENT_PAGE" val="2_3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8"/>
  <p:tag name="KSO_WM_UNIT_COLOR_SCHEME_PARENT_PAGE" val="2_3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29"/>
  <p:tag name="KSO_WM_UNIT_COLOR_SCHEME_PARENT_PAGE" val="2_3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0"/>
  <p:tag name="KSO_WM_UNIT_COLOR_SCHEME_PARENT_PAGE" val="2_3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1"/>
  <p:tag name="KSO_WM_UNIT_COLOR_SCHEME_PARENT_PAGE" val="2_3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2"/>
  <p:tag name="KSO_WM_UNIT_COLOR_SCHEME_PARENT_PAGE" val="2_3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3"/>
  <p:tag name="KSO_WM_UNIT_COLOR_SCHEME_PARENT_PAGE" val="2_3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2"/>
  <p:tag name="KSO_WM_UNIT_COLOR_SCHEME_PARENT_PAGE" val="2_1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4"/>
  <p:tag name="KSO_WM_UNIT_COLOR_SCHEME_PARENT_PAGE" val="2_3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5"/>
  <p:tag name="KSO_WM_UNIT_COLOR_SCHEME_PARENT_PAGE" val="2_3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6"/>
  <p:tag name="KSO_WM_UNIT_COLOR_SCHEME_PARENT_PAGE" val="2_3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7"/>
  <p:tag name="KSO_WM_UNIT_COLOR_SCHEME_PARENT_PAGE" val="2_3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8"/>
  <p:tag name="KSO_WM_UNIT_COLOR_SCHEME_PARENT_PAGE" val="2_3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39"/>
  <p:tag name="KSO_WM_UNIT_COLOR_SCHEME_PARENT_PAGE" val="2_3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0"/>
  <p:tag name="KSO_WM_UNIT_COLOR_SCHEME_PARENT_PAGE" val="2_3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1"/>
  <p:tag name="KSO_WM_UNIT_COLOR_SCHEME_PARENT_PAGE" val="2_3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2"/>
  <p:tag name="KSO_WM_UNIT_COLOR_SCHEME_PARENT_PAGE" val="2_3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3"/>
  <p:tag name="KSO_WM_UNIT_COLOR_SCHEME_PARENT_PAGE" val="2_3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3"/>
  <p:tag name="KSO_WM_UNIT_COLOR_SCHEME_PARENT_PAGE" val="2_1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4"/>
  <p:tag name="KSO_WM_UNIT_COLOR_SCHEME_PARENT_PAGE" val="2_3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5"/>
  <p:tag name="KSO_WM_UNIT_COLOR_SCHEME_PARENT_PAGE" val="2_3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6"/>
  <p:tag name="KSO_WM_UNIT_COLOR_SCHEME_PARENT_PAGE" val="2_3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7"/>
  <p:tag name="KSO_WM_UNIT_COLOR_SCHEME_PARENT_PAGE" val="2_3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8"/>
  <p:tag name="KSO_WM_UNIT_COLOR_SCHEME_PARENT_PAGE" val="2_3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49"/>
  <p:tag name="KSO_WM_UNIT_COLOR_SCHEME_PARENT_PAGE" val="2_3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0"/>
  <p:tag name="KSO_WM_UNIT_COLOR_SCHEME_PARENT_PAGE" val="2_3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1"/>
  <p:tag name="KSO_WM_UNIT_COLOR_SCHEME_PARENT_PAGE" val="2_3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2"/>
  <p:tag name="KSO_WM_UNIT_COLOR_SCHEME_PARENT_PAGE" val="2_3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3"/>
  <p:tag name="KSO_WM_UNIT_COLOR_SCHEME_PARENT_PAGE" val="2_3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4"/>
  <p:tag name="KSO_WM_UNIT_COLOR_SCHEME_PARENT_PAGE" val="2_1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4"/>
  <p:tag name="KSO_WM_UNIT_COLOR_SCHEME_PARENT_PAGE" val="2_3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5"/>
  <p:tag name="KSO_WM_UNIT_COLOR_SCHEME_PARENT_PAGE" val="2_3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6"/>
  <p:tag name="KSO_WM_UNIT_COLOR_SCHEME_PARENT_PAGE" val="2_3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7"/>
  <p:tag name="KSO_WM_UNIT_COLOR_SCHEME_PARENT_PAGE" val="2_3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8"/>
  <p:tag name="KSO_WM_UNIT_COLOR_SCHEME_PARENT_PAGE" val="2_3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59"/>
  <p:tag name="KSO_WM_UNIT_COLOR_SCHEME_PARENT_PAGE" val="2_3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0"/>
  <p:tag name="KSO_WM_UNIT_COLOR_SCHEME_PARENT_PAGE" val="2_3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1"/>
  <p:tag name="KSO_WM_UNIT_COLOR_SCHEME_PARENT_PAGE" val="2_3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2"/>
  <p:tag name="KSO_WM_UNIT_COLOR_SCHEME_PARENT_PAGE" val="2_3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3"/>
  <p:tag name="KSO_WM_UNIT_COLOR_SCHEME_PARENT_PAGE" val="2_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5"/>
  <p:tag name="KSO_WM_UNIT_COLOR_SCHEME_PARENT_PAGE" val="2_1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4"/>
  <p:tag name="KSO_WM_UNIT_COLOR_SCHEME_PARENT_PAGE" val="2_3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5"/>
  <p:tag name="KSO_WM_UNIT_COLOR_SCHEME_PARENT_PAGE" val="2_3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6"/>
  <p:tag name="KSO_WM_UNIT_COLOR_SCHEME_PARENT_PAGE" val="2_3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7"/>
  <p:tag name="KSO_WM_UNIT_COLOR_SCHEME_PARENT_PAGE" val="2_3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8"/>
  <p:tag name="KSO_WM_UNIT_COLOR_SCHEME_PARENT_PAGE" val="2_3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69"/>
  <p:tag name="KSO_WM_UNIT_COLOR_SCHEME_PARENT_PAGE" val="2_3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0"/>
  <p:tag name="KSO_WM_UNIT_COLOR_SCHEME_PARENT_PAGE" val="2_3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1"/>
  <p:tag name="KSO_WM_UNIT_COLOR_SCHEME_PARENT_PAGE" val="2_3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2"/>
  <p:tag name="KSO_WM_UNIT_COLOR_SCHEME_PARENT_PAGE" val="2_3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3"/>
  <p:tag name="KSO_WM_UNIT_COLOR_SCHEME_PARENT_PAGE" val="2_3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6"/>
  <p:tag name="KSO_WM_UNIT_COLOR_SCHEME_PARENT_PAGE" val="2_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4"/>
  <p:tag name="KSO_WM_UNIT_COLOR_SCHEME_PARENT_PAGE" val="2_3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5"/>
  <p:tag name="KSO_WM_UNIT_COLOR_SCHEME_PARENT_PAGE" val="2_3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6"/>
  <p:tag name="KSO_WM_UNIT_COLOR_SCHEME_PARENT_PAGE" val="2_3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7"/>
  <p:tag name="KSO_WM_UNIT_COLOR_SCHEME_PARENT_PAGE" val="2_3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8"/>
  <p:tag name="KSO_WM_UNIT_COLOR_SCHEME_PARENT_PAGE" val="2_3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79"/>
  <p:tag name="KSO_WM_UNIT_COLOR_SCHEME_PARENT_PAGE" val="2_3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0"/>
  <p:tag name="KSO_WM_UNIT_COLOR_SCHEME_PARENT_PAGE" val="2_3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1"/>
  <p:tag name="KSO_WM_UNIT_COLOR_SCHEME_PARENT_PAGE" val="2_3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2"/>
  <p:tag name="KSO_WM_UNIT_COLOR_SCHEME_PARENT_PAGE" val="2_3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3"/>
  <p:tag name="KSO_WM_UNIT_COLOR_SCHEME_PARENT_PAGE" val="2_3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7"/>
  <p:tag name="KSO_WM_UNIT_COLOR_SCHEME_PARENT_PAGE" val="2_1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4"/>
  <p:tag name="KSO_WM_UNIT_COLOR_SCHEME_PARENT_PAGE" val="2_3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5"/>
  <p:tag name="KSO_WM_UNIT_COLOR_SCHEME_PARENT_PAGE" val="2_3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6"/>
  <p:tag name="KSO_WM_UNIT_COLOR_SCHEME_PARENT_PAGE" val="2_3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7"/>
  <p:tag name="KSO_WM_UNIT_COLOR_SCHEME_PARENT_PAGE" val="2_3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8"/>
  <p:tag name="KSO_WM_UNIT_COLOR_SCHEME_PARENT_PAGE" val="2_3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89"/>
  <p:tag name="KSO_WM_UNIT_COLOR_SCHEME_PARENT_PAGE" val="2_3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0"/>
  <p:tag name="KSO_WM_UNIT_COLOR_SCHEME_PARENT_PAGE" val="2_3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1"/>
  <p:tag name="KSO_WM_UNIT_COLOR_SCHEME_PARENT_PAGE" val="2_3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2"/>
  <p:tag name="KSO_WM_UNIT_COLOR_SCHEME_PARENT_PAGE" val="2_3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3"/>
  <p:tag name="KSO_WM_UNIT_COLOR_SCHEME_PARENT_PAGE" val="2_3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8"/>
  <p:tag name="KSO_WM_UNIT_COLOR_SCHEME_PARENT_PAGE" val="2_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4"/>
  <p:tag name="KSO_WM_UNIT_COLOR_SCHEME_PARENT_PAGE" val="2_3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5"/>
  <p:tag name="KSO_WM_UNIT_COLOR_SCHEME_PARENT_PAGE" val="2_3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6"/>
  <p:tag name="KSO_WM_UNIT_COLOR_SCHEME_PARENT_PAGE" val="2_3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7"/>
  <p:tag name="KSO_WM_UNIT_COLOR_SCHEME_PARENT_PAGE" val="2_3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8"/>
  <p:tag name="KSO_WM_UNIT_COLOR_SCHEME_PARENT_PAGE" val="2_3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99"/>
  <p:tag name="KSO_WM_UNIT_COLOR_SCHEME_PARENT_PAGE" val="2_3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0"/>
  <p:tag name="KSO_WM_UNIT_COLOR_SCHEME_PARENT_PAGE" val="2_3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1"/>
  <p:tag name="KSO_WM_UNIT_COLOR_SCHEME_PARENT_PAGE" val="2_3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2"/>
  <p:tag name="KSO_WM_UNIT_COLOR_SCHEME_PARENT_PAGE" val="2_3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3"/>
  <p:tag name="KSO_WM_UNIT_COLOR_SCHEME_PARENT_PAGE" val="2_3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16032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79"/>
  <p:tag name="KSO_WM_UNIT_COLOR_SCHEME_PARENT_PAGE" val="2_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4"/>
  <p:tag name="KSO_WM_UNIT_COLOR_SCHEME_PARENT_PAGE" val="2_3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5"/>
  <p:tag name="KSO_WM_UNIT_COLOR_SCHEME_PARENT_PAGE" val="2_3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6"/>
  <p:tag name="KSO_WM_UNIT_COLOR_SCHEME_PARENT_PAGE" val="2_3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7"/>
  <p:tag name="KSO_WM_UNIT_COLOR_SCHEME_PARENT_PAGE" val="2_3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8"/>
  <p:tag name="KSO_WM_UNIT_COLOR_SCHEME_PARENT_PAGE" val="2_3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09"/>
  <p:tag name="KSO_WM_UNIT_COLOR_SCHEME_PARENT_PAGE" val="2_3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0"/>
  <p:tag name="KSO_WM_UNIT_COLOR_SCHEME_PARENT_PAGE" val="2_3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1"/>
  <p:tag name="KSO_WM_UNIT_COLOR_SCHEME_PARENT_PAGE" val="2_3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2"/>
  <p:tag name="KSO_WM_UNIT_COLOR_SCHEME_PARENT_PAGE" val="2_3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3"/>
  <p:tag name="KSO_WM_UNIT_COLOR_SCHEME_PARENT_PAGE" val="2_3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0"/>
  <p:tag name="KSO_WM_UNIT_COLOR_SCHEME_PARENT_PAGE" val="2_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4"/>
  <p:tag name="KSO_WM_UNIT_COLOR_SCHEME_PARENT_PAGE" val="2_3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5"/>
  <p:tag name="KSO_WM_UNIT_COLOR_SCHEME_PARENT_PAGE" val="2_3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6"/>
  <p:tag name="KSO_WM_UNIT_COLOR_SCHEME_PARENT_PAGE" val="2_3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7"/>
  <p:tag name="KSO_WM_UNIT_COLOR_SCHEME_PARENT_PAGE" val="2_3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8"/>
  <p:tag name="KSO_WM_UNIT_COLOR_SCHEME_PARENT_PAGE" val="2_3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19"/>
  <p:tag name="KSO_WM_UNIT_COLOR_SCHEME_PARENT_PAGE" val="2_3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0"/>
  <p:tag name="KSO_WM_UNIT_COLOR_SCHEME_PARENT_PAGE" val="2_3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1"/>
  <p:tag name="KSO_WM_UNIT_COLOR_SCHEME_PARENT_PAGE" val="2_3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2"/>
  <p:tag name="KSO_WM_UNIT_COLOR_SCHEME_PARENT_PAGE" val="2_3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3"/>
  <p:tag name="KSO_WM_UNIT_COLOR_SCHEME_PARENT_PAGE" val="2_3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1"/>
  <p:tag name="KSO_WM_UNIT_COLOR_SCHEME_PARENT_PAGE" val="2_1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4"/>
  <p:tag name="KSO_WM_UNIT_COLOR_SCHEME_PARENT_PAGE" val="2_3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5"/>
  <p:tag name="KSO_WM_UNIT_COLOR_SCHEME_PARENT_PAGE" val="2_3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6"/>
  <p:tag name="KSO_WM_UNIT_COLOR_SCHEME_PARENT_PAGE" val="2_3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7"/>
  <p:tag name="KSO_WM_UNIT_COLOR_SCHEME_PARENT_PAGE" val="2_3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8"/>
  <p:tag name="KSO_WM_UNIT_COLOR_SCHEME_PARENT_PAGE" val="2_3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29"/>
  <p:tag name="KSO_WM_UNIT_COLOR_SCHEME_PARENT_PAGE" val="2_3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0"/>
  <p:tag name="KSO_WM_UNIT_COLOR_SCHEME_PARENT_PAGE" val="2_3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1"/>
  <p:tag name="KSO_WM_UNIT_COLOR_SCHEME_PARENT_PAGE" val="2_3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2"/>
  <p:tag name="KSO_WM_UNIT_COLOR_SCHEME_PARENT_PAGE" val="2_3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3"/>
  <p:tag name="KSO_WM_UNIT_COLOR_SCHEME_PARENT_PAGE" val="2_3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2"/>
  <p:tag name="KSO_WM_UNIT_COLOR_SCHEME_PARENT_PAGE" val="2_1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4"/>
  <p:tag name="KSO_WM_UNIT_COLOR_SCHEME_PARENT_PAGE" val="2_3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5"/>
  <p:tag name="KSO_WM_UNIT_COLOR_SCHEME_PARENT_PAGE" val="2_3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6"/>
  <p:tag name="KSO_WM_UNIT_COLOR_SCHEME_PARENT_PAGE" val="2_3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7"/>
  <p:tag name="KSO_WM_UNIT_COLOR_SCHEME_PARENT_PAGE" val="2_3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8"/>
  <p:tag name="KSO_WM_UNIT_COLOR_SCHEME_PARENT_PAGE" val="2_3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39"/>
  <p:tag name="KSO_WM_UNIT_COLOR_SCHEME_PARENT_PAGE" val="2_3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0"/>
  <p:tag name="KSO_WM_UNIT_COLOR_SCHEME_PARENT_PAGE" val="2_3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1"/>
  <p:tag name="KSO_WM_UNIT_COLOR_SCHEME_PARENT_PAGE" val="2_3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2"/>
  <p:tag name="KSO_WM_UNIT_COLOR_SCHEME_PARENT_PAGE" val="2_3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3"/>
  <p:tag name="KSO_WM_UNIT_COLOR_SCHEME_PARENT_PAGE" val="2_3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3"/>
  <p:tag name="KSO_WM_UNIT_COLOR_SCHEME_PARENT_PAGE" val="2_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644"/>
  <p:tag name="KSO_WM_UNIT_COLOR_SCHEME_PARENT_PAGE" val="2_3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"/>
  <p:tag name="KSO_WM_UNIT_COLOR_SCHEME_PARENT_PAGE" val="2_3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"/>
  <p:tag name="KSO_WM_UNIT_COLOR_SCHEME_PARENT_PAGE" val="2_3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5"/>
  <p:tag name="KSO_WM_UNIT_COLOR_SCHEME_PARENT_PAGE" val="2_3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79"/>
  <p:tag name="KSO_WM_UNIT_COLOR_SCHEME_PARENT_PAGE" val="2_3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0"/>
  <p:tag name="KSO_WM_UNIT_COLOR_SCHEME_PARENT_PAGE" val="2_3"/>
</p:tagLst>
</file>

<file path=ppt/tags/tag546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3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2"/>
  <p:tag name="KSO_WM_UNIT_COLOR_SCHEME_PARENT_PAGE" val="2_4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3"/>
  <p:tag name="KSO_WM_UNIT_COLOR_SCHEME_PARENT_PAGE" val="2_4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4"/>
  <p:tag name="KSO_WM_UNIT_COLOR_SCHEME_PARENT_PAGE" val="2_4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4"/>
  <p:tag name="KSO_WM_UNIT_COLOR_SCHEME_PARENT_PAGE" val="2_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5"/>
  <p:tag name="KSO_WM_UNIT_COLOR_SCHEME_PARENT_PAGE" val="2_4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6"/>
  <p:tag name="KSO_WM_UNIT_COLOR_SCHEME_PARENT_PAGE" val="2_4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7"/>
  <p:tag name="KSO_WM_UNIT_COLOR_SCHEME_PARENT_PAGE" val="2_4"/>
</p:tagLst>
</file>

<file path=ppt/tags/tag553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4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2"/>
  <p:tag name="KSO_WM_UNIT_COLOR_SCHEME_PARENT_PAGE" val="2_5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3"/>
  <p:tag name="KSO_WM_UNIT_COLOR_SCHEME_PARENT_PAGE" val="2_5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4"/>
  <p:tag name="KSO_WM_UNIT_COLOR_SCHEME_PARENT_PAGE" val="2_5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5"/>
  <p:tag name="KSO_WM_UNIT_COLOR_SCHEME_PARENT_PAGE" val="2_5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6"/>
  <p:tag name="KSO_WM_UNIT_COLOR_SCHEME_PARENT_PAGE" val="2_5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7"/>
  <p:tag name="KSO_WM_UNIT_COLOR_SCHEME_PARENT_PAGE" val="2_5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5"/>
  <p:tag name="KSO_WM_UNIT_COLOR_SCHEME_PARENT_PAGE" val="2_1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8"/>
  <p:tag name="KSO_WM_UNIT_COLOR_SCHEME_PARENT_PAGE" val="2_5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9"/>
  <p:tag name="KSO_WM_UNIT_COLOR_SCHEME_PARENT_PAGE" val="2_5"/>
</p:tagLst>
</file>

<file path=ppt/tags/tag562.xml><?xml version="1.0" encoding="utf-8"?>
<p:tagLst xmlns:p="http://schemas.openxmlformats.org/presentationml/2006/main">
  <p:tag name="KSO_WM_SLIDE_COLORSCHEME_VERSION" val="3.2"/>
  <p:tag name="KSO_WM_UNIT_COLOR_SCHEME_SHAPE_ID" val="10"/>
  <p:tag name="KSO_WM_UNIT_COLOR_SCHEME_PARENT_PAGE" val="2_5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2"/>
  <p:tag name="KSO_WM_UNIT_COLOR_SCHEME_PARENT_PAGE" val="2_6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3"/>
  <p:tag name="KSO_WM_UNIT_COLOR_SCHEME_PARENT_PAGE" val="2_6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4"/>
  <p:tag name="KSO_WM_UNIT_COLOR_SCHEME_PARENT_PAGE" val="2_6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5"/>
  <p:tag name="KSO_WM_UNIT_COLOR_SCHEME_PARENT_PAGE" val="2_6"/>
</p:tagLst>
</file>

<file path=ppt/tags/tag567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6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2"/>
  <p:tag name="KSO_WM_UNIT_COLOR_SCHEME_PARENT_PAGE" val="2_7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3"/>
  <p:tag name="KSO_WM_UNIT_COLOR_SCHEME_PARENT_PAGE" val="2_7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6"/>
  <p:tag name="KSO_WM_UNIT_COLOR_SCHEME_PARENT_PAGE" val="2_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4"/>
  <p:tag name="KSO_WM_UNIT_COLOR_SCHEME_PARENT_PAGE" val="2_7"/>
</p:tagLst>
</file>

<file path=ppt/tags/tag571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7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2"/>
  <p:tag name="KSO_WM_UNIT_COLOR_SCHEME_PARENT_PAGE" val="2_8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3"/>
  <p:tag name="KSO_WM_UNIT_COLOR_SCHEME_PARENT_PAGE" val="2_8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4"/>
  <p:tag name="KSO_WM_UNIT_COLOR_SCHEME_PARENT_PAGE" val="2_8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5"/>
  <p:tag name="KSO_WM_UNIT_COLOR_SCHEME_PARENT_PAGE" val="2_8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6"/>
  <p:tag name="KSO_WM_UNIT_COLOR_SCHEME_PARENT_PAGE" val="2_8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7"/>
  <p:tag name="KSO_WM_UNIT_COLOR_SCHEME_PARENT_PAGE" val="2_8"/>
</p:tagLst>
</file>

<file path=ppt/tags/tag578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8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2"/>
  <p:tag name="KSO_WM_UNIT_COLOR_SCHEME_PARENT_PAGE" val="2_9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7"/>
  <p:tag name="KSO_WM_UNIT_COLOR_SCHEME_PARENT_PAGE" val="2_1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3"/>
  <p:tag name="KSO_WM_UNIT_COLOR_SCHEME_PARENT_PAGE" val="2_9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4"/>
  <p:tag name="KSO_WM_UNIT_COLOR_SCHEME_PARENT_PAGE" val="2_9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5"/>
  <p:tag name="KSO_WM_UNIT_COLOR_SCHEME_PARENT_PAGE" val="2_9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6"/>
  <p:tag name="KSO_WM_UNIT_COLOR_SCHEME_PARENT_PAGE" val="2_9"/>
</p:tagLst>
</file>

<file path=ppt/tags/tag584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9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3"/>
  <p:tag name="KSO_WM_UNIT_COLOR_SCHEME_PARENT_PAGE" val="2_10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4"/>
  <p:tag name="KSO_WM_UNIT_COLOR_SCHEME_PARENT_PAGE" val="2_10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5"/>
  <p:tag name="KSO_WM_UNIT_COLOR_SCHEME_PARENT_PAGE" val="2_10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7"/>
  <p:tag name="KSO_WM_UNIT_COLOR_SCHEME_PARENT_PAGE" val="2_10"/>
</p:tagLst>
</file>

<file path=ppt/tags/tag589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8"/>
  <p:tag name="KSO_WM_UNIT_COLOR_SCHEME_PARENT_PAGE" val="2_1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65"/>
  <p:tag name="KSO_WM_UNIT_COLOR_SCHEME_PARENT_PAGE" val="2_11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2"/>
  <p:tag name="KSO_WM_UNIT_COLOR_SCHEME_PARENT_PAGE" val="2_11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3"/>
  <p:tag name="KSO_WM_UNIT_COLOR_SCHEME_PARENT_PAGE" val="2_11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4"/>
  <p:tag name="KSO_WM_UNIT_COLOR_SCHEME_PARENT_PAGE" val="2_11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5"/>
  <p:tag name="KSO_WM_UNIT_COLOR_SCHEME_PARENT_PAGE" val="2_11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6"/>
  <p:tag name="KSO_WM_UNIT_COLOR_SCHEME_PARENT_PAGE" val="2_11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7"/>
  <p:tag name="KSO_WM_UNIT_COLOR_SCHEME_PARENT_PAGE" val="2_11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8"/>
  <p:tag name="KSO_WM_UNIT_COLOR_SCHEME_PARENT_PAGE" val="2_11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79"/>
  <p:tag name="KSO_WM_UNIT_COLOR_SCHEME_PARENT_PAGE" val="2_11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0"/>
  <p:tag name="KSO_WM_UNIT_COLOR_SCHEME_PARENT_PAGE" val="2_11"/>
</p:tagLst>
</file>

<file path=ppt/tags/tag6.xml><?xml version="1.0" encoding="utf-8"?>
<p:tagLst xmlns:p="http://schemas.openxmlformats.org/presentationml/2006/main">
  <p:tag name="KSO_WM_TEMPLATE_THUMBS_INDEX" val="1、4、5、7、12、16、21、25、26、27、28、29"/>
  <p:tag name="KSO_WM_TEMPLATE_CATEGORY" val="custom"/>
  <p:tag name="KSO_WM_TEMPLATE_INDEX" val="160324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89"/>
  <p:tag name="KSO_WM_UNIT_COLOR_SCHEME_PARENT_PAGE" val="2_1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1"/>
  <p:tag name="KSO_WM_UNIT_COLOR_SCHEME_PARENT_PAGE" val="2_1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2"/>
  <p:tag name="KSO_WM_UNIT_COLOR_SCHEME_PARENT_PAGE" val="2_11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3"/>
  <p:tag name="KSO_WM_UNIT_COLOR_SCHEME_PARENT_PAGE" val="2_11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4"/>
  <p:tag name="KSO_WM_UNIT_COLOR_SCHEME_PARENT_PAGE" val="2_11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5"/>
  <p:tag name="KSO_WM_UNIT_COLOR_SCHEME_PARENT_PAGE" val="2_11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6"/>
  <p:tag name="KSO_WM_UNIT_COLOR_SCHEME_PARENT_PAGE" val="2_11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7"/>
  <p:tag name="KSO_WM_UNIT_COLOR_SCHEME_PARENT_PAGE" val="2_11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8"/>
  <p:tag name="KSO_WM_UNIT_COLOR_SCHEME_PARENT_PAGE" val="2_11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89"/>
  <p:tag name="KSO_WM_UNIT_COLOR_SCHEME_PARENT_PAGE" val="2_11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0"/>
  <p:tag name="KSO_WM_UNIT_COLOR_SCHEME_PARENT_PAGE" val="2_1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0"/>
  <p:tag name="KSO_WM_UNIT_COLOR_SCHEME_PARENT_PAGE" val="2_1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1"/>
  <p:tag name="KSO_WM_UNIT_COLOR_SCHEME_PARENT_PAGE" val="2_11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2"/>
  <p:tag name="KSO_WM_UNIT_COLOR_SCHEME_PARENT_PAGE" val="2_11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3"/>
  <p:tag name="KSO_WM_UNIT_COLOR_SCHEME_PARENT_PAGE" val="2_11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4"/>
  <p:tag name="KSO_WM_UNIT_COLOR_SCHEME_PARENT_PAGE" val="2_11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5"/>
  <p:tag name="KSO_WM_UNIT_COLOR_SCHEME_PARENT_PAGE" val="2_11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6"/>
  <p:tag name="KSO_WM_UNIT_COLOR_SCHEME_PARENT_PAGE" val="2_1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7"/>
  <p:tag name="KSO_WM_UNIT_COLOR_SCHEME_PARENT_PAGE" val="2_1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8"/>
  <p:tag name="KSO_WM_UNIT_COLOR_SCHEME_PARENT_PAGE" val="2_11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99"/>
  <p:tag name="KSO_WM_UNIT_COLOR_SCHEME_PARENT_PAGE" val="2_11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0"/>
  <p:tag name="KSO_WM_UNIT_COLOR_SCHEME_PARENT_PAGE" val="2_1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1"/>
  <p:tag name="KSO_WM_UNIT_COLOR_SCHEME_PARENT_PAGE" val="2_1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1"/>
  <p:tag name="KSO_WM_UNIT_COLOR_SCHEME_PARENT_PAGE" val="2_11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2"/>
  <p:tag name="KSO_WM_UNIT_COLOR_SCHEME_PARENT_PAGE" val="2_11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3"/>
  <p:tag name="KSO_WM_UNIT_COLOR_SCHEME_PARENT_PAGE" val="2_11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4"/>
  <p:tag name="KSO_WM_UNIT_COLOR_SCHEME_PARENT_PAGE" val="2_11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5"/>
  <p:tag name="KSO_WM_UNIT_COLOR_SCHEME_PARENT_PAGE" val="2_11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6"/>
  <p:tag name="KSO_WM_UNIT_COLOR_SCHEME_PARENT_PAGE" val="2_11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7"/>
  <p:tag name="KSO_WM_UNIT_COLOR_SCHEME_PARENT_PAGE" val="2_1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8"/>
  <p:tag name="KSO_WM_UNIT_COLOR_SCHEME_PARENT_PAGE" val="2_11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09"/>
  <p:tag name="KSO_WM_UNIT_COLOR_SCHEME_PARENT_PAGE" val="2_11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0"/>
  <p:tag name="KSO_WM_UNIT_COLOR_SCHEME_PARENT_PAGE" val="2_1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2"/>
  <p:tag name="KSO_WM_UNIT_COLOR_SCHEME_PARENT_PAGE" val="2_1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1"/>
  <p:tag name="KSO_WM_UNIT_COLOR_SCHEME_PARENT_PAGE" val="2_1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2"/>
  <p:tag name="KSO_WM_UNIT_COLOR_SCHEME_PARENT_PAGE" val="2_11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3"/>
  <p:tag name="KSO_WM_UNIT_COLOR_SCHEME_PARENT_PAGE" val="2_11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4"/>
  <p:tag name="KSO_WM_UNIT_COLOR_SCHEME_PARENT_PAGE" val="2_1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5"/>
  <p:tag name="KSO_WM_UNIT_COLOR_SCHEME_PARENT_PAGE" val="2_11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6"/>
  <p:tag name="KSO_WM_UNIT_COLOR_SCHEME_PARENT_PAGE" val="2_11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7"/>
  <p:tag name="KSO_WM_UNIT_COLOR_SCHEME_PARENT_PAGE" val="2_1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8"/>
  <p:tag name="KSO_WM_UNIT_COLOR_SCHEME_PARENT_PAGE" val="2_1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19"/>
  <p:tag name="KSO_WM_UNIT_COLOR_SCHEME_PARENT_PAGE" val="2_11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0"/>
  <p:tag name="KSO_WM_UNIT_COLOR_SCHEME_PARENT_PAGE" val="2_1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3"/>
  <p:tag name="KSO_WM_UNIT_COLOR_SCHEME_PARENT_PAGE" val="2_1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1"/>
  <p:tag name="KSO_WM_UNIT_COLOR_SCHEME_PARENT_PAGE" val="2_11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2"/>
  <p:tag name="KSO_WM_UNIT_COLOR_SCHEME_PARENT_PAGE" val="2_1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3"/>
  <p:tag name="KSO_WM_UNIT_COLOR_SCHEME_PARENT_PAGE" val="2_1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4"/>
  <p:tag name="KSO_WM_UNIT_COLOR_SCHEME_PARENT_PAGE" val="2_11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5"/>
  <p:tag name="KSO_WM_UNIT_COLOR_SCHEME_PARENT_PAGE" val="2_11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6"/>
  <p:tag name="KSO_WM_UNIT_COLOR_SCHEME_PARENT_PAGE" val="2_11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7"/>
  <p:tag name="KSO_WM_UNIT_COLOR_SCHEME_PARENT_PAGE" val="2_11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8"/>
  <p:tag name="KSO_WM_UNIT_COLOR_SCHEME_PARENT_PAGE" val="2_11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29"/>
  <p:tag name="KSO_WM_UNIT_COLOR_SCHEME_PARENT_PAGE" val="2_1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0"/>
  <p:tag name="KSO_WM_UNIT_COLOR_SCHEME_PARENT_PAGE" val="2_1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4"/>
  <p:tag name="KSO_WM_UNIT_COLOR_SCHEME_PARENT_PAGE" val="2_1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1"/>
  <p:tag name="KSO_WM_UNIT_COLOR_SCHEME_PARENT_PAGE" val="2_11"/>
</p:tagLst>
</file>

<file path=ppt/tags/tag6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2"/>
  <p:tag name="KSO_WM_UNIT_COLOR_SCHEME_PARENT_PAGE" val="2_11"/>
</p:tagLst>
</file>

<file path=ppt/tags/tag6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3"/>
  <p:tag name="KSO_WM_UNIT_COLOR_SCHEME_PARENT_PAGE" val="2_11"/>
</p:tagLst>
</file>

<file path=ppt/tags/tag6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4"/>
  <p:tag name="KSO_WM_UNIT_COLOR_SCHEME_PARENT_PAGE" val="2_11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5"/>
  <p:tag name="KSO_WM_UNIT_COLOR_SCHEME_PARENT_PAGE" val="2_11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6"/>
  <p:tag name="KSO_WM_UNIT_COLOR_SCHEME_PARENT_PAGE" val="2_11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7"/>
  <p:tag name="KSO_WM_UNIT_COLOR_SCHEME_PARENT_PAGE" val="2_1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8"/>
  <p:tag name="KSO_WM_UNIT_COLOR_SCHEME_PARENT_PAGE" val="2_11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39"/>
  <p:tag name="KSO_WM_UNIT_COLOR_SCHEME_PARENT_PAGE" val="2_11"/>
</p:tagLst>
</file>

<file path=ppt/tags/tag6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0"/>
  <p:tag name="KSO_WM_UNIT_COLOR_SCHEME_PARENT_PAGE" val="2_1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5"/>
  <p:tag name="KSO_WM_UNIT_COLOR_SCHEME_PARENT_PAGE" val="2_1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1"/>
  <p:tag name="KSO_WM_UNIT_COLOR_SCHEME_PARENT_PAGE" val="2_11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2"/>
  <p:tag name="KSO_WM_UNIT_COLOR_SCHEME_PARENT_PAGE" val="2_11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3"/>
  <p:tag name="KSO_WM_UNIT_COLOR_SCHEME_PARENT_PAGE" val="2_11"/>
</p:tagLst>
</file>

<file path=ppt/tags/tag6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4"/>
  <p:tag name="KSO_WM_UNIT_COLOR_SCHEME_PARENT_PAGE" val="2_11"/>
</p:tagLst>
</file>

<file path=ppt/tags/tag6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5"/>
  <p:tag name="KSO_WM_UNIT_COLOR_SCHEME_PARENT_PAGE" val="2_11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6"/>
  <p:tag name="KSO_WM_UNIT_COLOR_SCHEME_PARENT_PAGE" val="2_1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7"/>
  <p:tag name="KSO_WM_UNIT_COLOR_SCHEME_PARENT_PAGE" val="2_1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8"/>
  <p:tag name="KSO_WM_UNIT_COLOR_SCHEME_PARENT_PAGE" val="2_11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49"/>
  <p:tag name="KSO_WM_UNIT_COLOR_SCHEME_PARENT_PAGE" val="2_11"/>
</p:tagLst>
</file>

<file path=ppt/tags/tag6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0"/>
  <p:tag name="KSO_WM_UNIT_COLOR_SCHEME_PARENT_PAGE" val="2_1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6"/>
  <p:tag name="KSO_WM_UNIT_COLOR_SCHEME_PARENT_PAGE" val="2_1"/>
</p:tagLst>
</file>

<file path=ppt/tags/tag6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1"/>
  <p:tag name="KSO_WM_UNIT_COLOR_SCHEME_PARENT_PAGE" val="2_11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2"/>
  <p:tag name="KSO_WM_UNIT_COLOR_SCHEME_PARENT_PAGE" val="2_11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3"/>
  <p:tag name="KSO_WM_UNIT_COLOR_SCHEME_PARENT_PAGE" val="2_11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4"/>
  <p:tag name="KSO_WM_UNIT_COLOR_SCHEME_PARENT_PAGE" val="2_11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5"/>
  <p:tag name="KSO_WM_UNIT_COLOR_SCHEME_PARENT_PAGE" val="2_11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6"/>
  <p:tag name="KSO_WM_UNIT_COLOR_SCHEME_PARENT_PAGE" val="2_11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7"/>
  <p:tag name="KSO_WM_UNIT_COLOR_SCHEME_PARENT_PAGE" val="2_1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8"/>
  <p:tag name="KSO_WM_UNIT_COLOR_SCHEME_PARENT_PAGE" val="2_11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59"/>
  <p:tag name="KSO_WM_UNIT_COLOR_SCHEME_PARENT_PAGE" val="2_11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0"/>
  <p:tag name="KSO_WM_UNIT_COLOR_SCHEME_PARENT_PAGE" val="2_1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7"/>
  <p:tag name="KSO_WM_UNIT_COLOR_SCHEME_PARENT_PAGE" val="2_1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1"/>
  <p:tag name="KSO_WM_UNIT_COLOR_SCHEME_PARENT_PAGE" val="2_11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2"/>
  <p:tag name="KSO_WM_UNIT_COLOR_SCHEME_PARENT_PAGE" val="2_11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3"/>
  <p:tag name="KSO_WM_UNIT_COLOR_SCHEME_PARENT_PAGE" val="2_11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4"/>
  <p:tag name="KSO_WM_UNIT_COLOR_SCHEME_PARENT_PAGE" val="2_1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5"/>
  <p:tag name="KSO_WM_UNIT_COLOR_SCHEME_PARENT_PAGE" val="2_11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6"/>
  <p:tag name="KSO_WM_UNIT_COLOR_SCHEME_PARENT_PAGE" val="2_11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7"/>
  <p:tag name="KSO_WM_UNIT_COLOR_SCHEME_PARENT_PAGE" val="2_11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8"/>
  <p:tag name="KSO_WM_UNIT_COLOR_SCHEME_PARENT_PAGE" val="2_11"/>
</p:tagLst>
</file>

<file path=ppt/tags/tag6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69"/>
  <p:tag name="KSO_WM_UNIT_COLOR_SCHEME_PARENT_PAGE" val="2_11"/>
</p:tagLst>
</file>

<file path=ppt/tags/tag6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0"/>
  <p:tag name="KSO_WM_UNIT_COLOR_SCHEME_PARENT_PAGE" val="2_1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8"/>
  <p:tag name="KSO_WM_UNIT_COLOR_SCHEME_PARENT_PAGE" val="2_1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1"/>
  <p:tag name="KSO_WM_UNIT_COLOR_SCHEME_PARENT_PAGE" val="2_11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2"/>
  <p:tag name="KSO_WM_UNIT_COLOR_SCHEME_PARENT_PAGE" val="2_11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3"/>
  <p:tag name="KSO_WM_UNIT_COLOR_SCHEME_PARENT_PAGE" val="2_11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4"/>
  <p:tag name="KSO_WM_UNIT_COLOR_SCHEME_PARENT_PAGE" val="2_11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5"/>
  <p:tag name="KSO_WM_UNIT_COLOR_SCHEME_PARENT_PAGE" val="2_11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6"/>
  <p:tag name="KSO_WM_UNIT_COLOR_SCHEME_PARENT_PAGE" val="2_11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7"/>
  <p:tag name="KSO_WM_UNIT_COLOR_SCHEME_PARENT_PAGE" val="2_11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8"/>
  <p:tag name="KSO_WM_UNIT_COLOR_SCHEME_PARENT_PAGE" val="2_11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79"/>
  <p:tag name="KSO_WM_UNIT_COLOR_SCHEME_PARENT_PAGE" val="2_11"/>
</p:tagLst>
</file>

<file path=ppt/tags/tag6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0"/>
  <p:tag name="KSO_WM_UNIT_COLOR_SCHEME_PARENT_PAGE" val="2_1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606"/>
  <p:tag name="KSO_WM_UNIT_COLOR_SCHEME_PARENT_PAGE" val="2_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99"/>
  <p:tag name="KSO_WM_UNIT_COLOR_SCHEME_PARENT_PAGE" val="2_1"/>
</p:tagLst>
</file>

<file path=ppt/tags/tag7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1"/>
  <p:tag name="KSO_WM_UNIT_COLOR_SCHEME_PARENT_PAGE" val="2_11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2"/>
  <p:tag name="KSO_WM_UNIT_COLOR_SCHEME_PARENT_PAGE" val="2_11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3"/>
  <p:tag name="KSO_WM_UNIT_COLOR_SCHEME_PARENT_PAGE" val="2_11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4"/>
  <p:tag name="KSO_WM_UNIT_COLOR_SCHEME_PARENT_PAGE" val="2_11"/>
</p:tagLst>
</file>

<file path=ppt/tags/tag7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5"/>
  <p:tag name="KSO_WM_UNIT_COLOR_SCHEME_PARENT_PAGE" val="2_11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6"/>
  <p:tag name="KSO_WM_UNIT_COLOR_SCHEME_PARENT_PAGE" val="2_11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7"/>
  <p:tag name="KSO_WM_UNIT_COLOR_SCHEME_PARENT_PAGE" val="2_11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8"/>
  <p:tag name="KSO_WM_UNIT_COLOR_SCHEME_PARENT_PAGE" val="2_11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89"/>
  <p:tag name="KSO_WM_UNIT_COLOR_SCHEME_PARENT_PAGE" val="2_11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0"/>
  <p:tag name="KSO_WM_UNIT_COLOR_SCHEME_PARENT_PAGE" val="2_1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0"/>
  <p:tag name="KSO_WM_UNIT_COLOR_SCHEME_PARENT_PAGE" val="2_1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1"/>
  <p:tag name="KSO_WM_UNIT_COLOR_SCHEME_PARENT_PAGE" val="2_1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2"/>
  <p:tag name="KSO_WM_UNIT_COLOR_SCHEME_PARENT_PAGE" val="2_11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3"/>
  <p:tag name="KSO_WM_UNIT_COLOR_SCHEME_PARENT_PAGE" val="2_11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4"/>
  <p:tag name="KSO_WM_UNIT_COLOR_SCHEME_PARENT_PAGE" val="2_11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5"/>
  <p:tag name="KSO_WM_UNIT_COLOR_SCHEME_PARENT_PAGE" val="2_11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6"/>
  <p:tag name="KSO_WM_UNIT_COLOR_SCHEME_PARENT_PAGE" val="2_11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7"/>
  <p:tag name="KSO_WM_UNIT_COLOR_SCHEME_PARENT_PAGE" val="2_11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8"/>
  <p:tag name="KSO_WM_UNIT_COLOR_SCHEME_PARENT_PAGE" val="2_11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799"/>
  <p:tag name="KSO_WM_UNIT_COLOR_SCHEME_PARENT_PAGE" val="2_11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0"/>
  <p:tag name="KSO_WM_UNIT_COLOR_SCHEME_PARENT_PAGE" val="2_1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1"/>
  <p:tag name="KSO_WM_UNIT_COLOR_SCHEME_PARENT_PAGE" val="2_1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1"/>
  <p:tag name="KSO_WM_UNIT_COLOR_SCHEME_PARENT_PAGE" val="2_11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2"/>
  <p:tag name="KSO_WM_UNIT_COLOR_SCHEME_PARENT_PAGE" val="2_11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3"/>
  <p:tag name="KSO_WM_UNIT_COLOR_SCHEME_PARENT_PAGE" val="2_11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4"/>
  <p:tag name="KSO_WM_UNIT_COLOR_SCHEME_PARENT_PAGE" val="2_11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5"/>
  <p:tag name="KSO_WM_UNIT_COLOR_SCHEME_PARENT_PAGE" val="2_11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6"/>
  <p:tag name="KSO_WM_UNIT_COLOR_SCHEME_PARENT_PAGE" val="2_11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7"/>
  <p:tag name="KSO_WM_UNIT_COLOR_SCHEME_PARENT_PAGE" val="2_11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8"/>
  <p:tag name="KSO_WM_UNIT_COLOR_SCHEME_PARENT_PAGE" val="2_11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09"/>
  <p:tag name="KSO_WM_UNIT_COLOR_SCHEME_PARENT_PAGE" val="2_11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0"/>
  <p:tag name="KSO_WM_UNIT_COLOR_SCHEME_PARENT_PAGE" val="2_1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2"/>
  <p:tag name="KSO_WM_UNIT_COLOR_SCHEME_PARENT_PAGE" val="2_1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1"/>
  <p:tag name="KSO_WM_UNIT_COLOR_SCHEME_PARENT_PAGE" val="2_11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2"/>
  <p:tag name="KSO_WM_UNIT_COLOR_SCHEME_PARENT_PAGE" val="2_11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3"/>
  <p:tag name="KSO_WM_UNIT_COLOR_SCHEME_PARENT_PAGE" val="2_11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4"/>
  <p:tag name="KSO_WM_UNIT_COLOR_SCHEME_PARENT_PAGE" val="2_11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5"/>
  <p:tag name="KSO_WM_UNIT_COLOR_SCHEME_PARENT_PAGE" val="2_11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6"/>
  <p:tag name="KSO_WM_UNIT_COLOR_SCHEME_PARENT_PAGE" val="2_11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7"/>
  <p:tag name="KSO_WM_UNIT_COLOR_SCHEME_PARENT_PAGE" val="2_11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8"/>
  <p:tag name="KSO_WM_UNIT_COLOR_SCHEME_PARENT_PAGE" val="2_11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19"/>
  <p:tag name="KSO_WM_UNIT_COLOR_SCHEME_PARENT_PAGE" val="2_11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0"/>
  <p:tag name="KSO_WM_UNIT_COLOR_SCHEME_PARENT_PAGE" val="2_1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3"/>
  <p:tag name="KSO_WM_UNIT_COLOR_SCHEME_PARENT_PAGE" val="2_1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1"/>
  <p:tag name="KSO_WM_UNIT_COLOR_SCHEME_PARENT_PAGE" val="2_11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2"/>
  <p:tag name="KSO_WM_UNIT_COLOR_SCHEME_PARENT_PAGE" val="2_11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3"/>
  <p:tag name="KSO_WM_UNIT_COLOR_SCHEME_PARENT_PAGE" val="2_11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4"/>
  <p:tag name="KSO_WM_UNIT_COLOR_SCHEME_PARENT_PAGE" val="2_11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5"/>
  <p:tag name="KSO_WM_UNIT_COLOR_SCHEME_PARENT_PAGE" val="2_11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6"/>
  <p:tag name="KSO_WM_UNIT_COLOR_SCHEME_PARENT_PAGE" val="2_11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7"/>
  <p:tag name="KSO_WM_UNIT_COLOR_SCHEME_PARENT_PAGE" val="2_11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8"/>
  <p:tag name="KSO_WM_UNIT_COLOR_SCHEME_PARENT_PAGE" val="2_11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29"/>
  <p:tag name="KSO_WM_UNIT_COLOR_SCHEME_PARENT_PAGE" val="2_11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0"/>
  <p:tag name="KSO_WM_UNIT_COLOR_SCHEME_PARENT_PAGE" val="2_1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4"/>
  <p:tag name="KSO_WM_UNIT_COLOR_SCHEME_PARENT_PAGE" val="2_1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1"/>
  <p:tag name="KSO_WM_UNIT_COLOR_SCHEME_PARENT_PAGE" val="2_11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2"/>
  <p:tag name="KSO_WM_UNIT_COLOR_SCHEME_PARENT_PAGE" val="2_11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3"/>
  <p:tag name="KSO_WM_UNIT_COLOR_SCHEME_PARENT_PAGE" val="2_11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34"/>
  <p:tag name="KSO_WM_UNIT_COLOR_SCHEME_PARENT_PAGE" val="2_11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5"/>
  <p:tag name="KSO_WM_UNIT_COLOR_SCHEME_PARENT_PAGE" val="2_11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"/>
  <p:tag name="KSO_WM_UNIT_COLOR_SCHEME_PARENT_PAGE" val="2_11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2"/>
  <p:tag name="KSO_WM_UNIT_COLOR_SCHEME_PARENT_PAGE" val="2_11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73"/>
  <p:tag name="KSO_WM_UNIT_COLOR_SCHEME_PARENT_PAGE" val="2_11"/>
</p:tagLst>
</file>

<file path=ppt/tags/tag759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5"/>
  <p:tag name="KSO_WM_UNIT_COLOR_SCHEME_PARENT_PAGE" val="2_1"/>
</p:tagLst>
</file>

<file path=ppt/tags/tag76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UNIT_COLOR_SCHEME_SHAPE_ID" val="2"/>
  <p:tag name="KSO_WM_UNIT_COLOR_SCHEME_PARENT_PAGE" val="1_1"/>
  <p:tag name="KSO_WM_TEMPLATE_CATEGORY" val="custom"/>
  <p:tag name="KSO_WM_TEMPLATE_INDEX" val="20187144"/>
</p:tagLst>
</file>

<file path=ppt/tags/tag76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UNIT_COLOR_SCHEME_SHAPE_ID" val="3"/>
  <p:tag name="KSO_WM_UNIT_COLOR_SCHEME_PARENT_PAGE" val="1_1"/>
  <p:tag name="KSO_WM_TEMPLATE_CATEGORY" val="custom"/>
  <p:tag name="KSO_WM_TEMPLATE_INDEX" val="20187144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4"/>
  <p:tag name="KSO_WM_UNIT_COLOR_SCHEME_PARENT_PAGE" val="1_1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5"/>
  <p:tag name="KSO_WM_UNIT_COLOR_SCHEME_PARENT_PAGE" val="1_1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6"/>
  <p:tag name="KSO_WM_UNIT_COLOR_SCHEME_PARENT_PAGE" val="1_1"/>
</p:tagLst>
</file>

<file path=ppt/tags/tag765.xml><?xml version="1.0" encoding="utf-8"?>
<p:tagLst xmlns:p="http://schemas.openxmlformats.org/presentationml/2006/main">
  <p:tag name="KSO_WM_BEAUTIFY_FLAG" val="#wm#"/>
  <p:tag name="KSO_WM_TAG_VERSION" val="1.0"/>
  <p:tag name="KSO_WM_TEMPLATE_INDEX" val="20187144"/>
  <p:tag name="KSO_WM_TEMPLATE_CATEGORY" val="custom"/>
  <p:tag name="KSO_WM_TEMPLATE_THUMBS_INDEX" val="1、2、3、4、15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SLIDE_COLORSCHEME_VERSION" val="3.2"/>
  <p:tag name="KSO_WM_UNIT_COLOR_SCHEME_SHAPE_ID" val="7"/>
  <p:tag name="KSO_WM_UNIT_COLOR_SCHEME_PARENT_PAGE" val="1_1"/>
</p:tagLst>
</file>

<file path=ppt/tags/tag7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24"/>
  <p:tag name="KSO_WM_UNIT_TYPE" val="a"/>
  <p:tag name="KSO_WM_UNIT_INDEX" val="1"/>
  <p:tag name="KSO_WM_UNIT_ID" val="custom160324_1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24"/>
  <p:tag name="KSO_WM_UNIT_TYPE" val="b"/>
  <p:tag name="KSO_WM_UNIT_INDEX" val="1"/>
  <p:tag name="KSO_WM_UNIT_ID" val="custom160324_1*b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3"/>
  <p:tag name="KSO_WM_UNIT_PRESET_TEXT_LEN" val="23"/>
</p:tagLst>
</file>

<file path=ppt/tags/tag768.xml><?xml version="1.0" encoding="utf-8"?>
<p:tagLst xmlns:p="http://schemas.openxmlformats.org/presentationml/2006/main">
  <p:tag name="KSO_WM_TEMPLATE_THUMBS_INDEX" val="1、4、5、7、12、16、21、25、26、27、28、29"/>
  <p:tag name="KSO_WM_TEMPLATE_CATEGORY" val="custom"/>
  <p:tag name="KSO_WM_TEMPLATE_INDEX" val="160324"/>
  <p:tag name="KSO_WM_TAG_VERSION" val="1.0"/>
  <p:tag name="KSO_WM_SLIDE_ID" val="custom160324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SLIDE_MODEL_TYPE" val="cover"/>
</p:tagLst>
</file>

<file path=ppt/tags/tag769.xml><?xml version="1.0" encoding="utf-8"?>
<p:tagLst xmlns:p="http://schemas.openxmlformats.org/presentationml/2006/main">
  <p:tag name="KSO_WM_UNIT_TEXT_PART_ID_V2" val="a-1-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ID" val="diagram20194903_1*a*1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ISCONTENTSTITLE" val="0"/>
  <p:tag name="KSO_WM_UNIT_PRESET_TEXT" val="单击添加大标题"/>
  <p:tag name="KSO_WM_UNIT_NOCLEAR" val="0"/>
  <p:tag name="KSO_WM_UNIT_VALUE" val="8"/>
  <p:tag name="KSO_WM_UNIT_TEXT_FILL_FORE_SCHEMECOLOR_INDEX" val="13"/>
  <p:tag name="KSO_WM_UNIT_TEXT_FILL_TYPE" val="1"/>
  <p:tag name="KSO_WM_UNIT_USESOURCEFORMAT_APPLY" val="0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6"/>
  <p:tag name="KSO_WM_UNIT_COLOR_SCHEME_PARENT_PAGE" val="2_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i"/>
  <p:tag name="KSO_WM_UNIT_INDEX" val="3_2"/>
  <p:tag name="KSO_WM_UNIT_ID" val="diagram20194903_1*h_i*3_2"/>
  <p:tag name="KSO_WM_TEMPLATE_CATEGORY" val="diagram"/>
  <p:tag name="KSO_WM_TEMPLATE_INDEX" val="20194903"/>
  <p:tag name="KSO_WM_UNIT_LAYERLEVEL" val="1_1"/>
  <p:tag name="KSO_WM_TAG_VERSION" val="1.0"/>
  <p:tag name="KSO_WM_BEAUTIFY_FLAG" val="#wm#"/>
  <p:tag name="KSO_WM_UNIT_USESOURCEFORMAT_APPLY" val="0"/>
</p:tagLst>
</file>

<file path=ppt/tags/tag771.xml><?xml version="1.0" encoding="utf-8"?>
<p:tagLst xmlns:p="http://schemas.openxmlformats.org/presentationml/2006/main">
  <p:tag name="KSO_WM_UNIT_TEXT_PART_ID_V2" val="c-1-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a"/>
  <p:tag name="KSO_WM_UNIT_INDEX" val="1_1"/>
  <p:tag name="KSO_WM_UNIT_ID" val="diagram20194903_1*h_a*1_1"/>
  <p:tag name="KSO_WM_TEMPLATE_CATEGORY" val="diagram"/>
  <p:tag name="KSO_WM_TEMPLATE_INDEX" val="20194903"/>
  <p:tag name="KSO_WM_UNIT_LAYERLEVEL" val="1_1"/>
  <p:tag name="KSO_WM_TAG_VERSION" val="1.0"/>
  <p:tag name="KSO_WM_BEAUTIFY_FLAG" val="#wm#"/>
  <p:tag name="KSO_WM_UNIT_ISCONTENTSTITLE" val="0"/>
  <p:tag name="KSO_WM_UNIT_PRESET_TEXT" val="单击此处添加小标题"/>
  <p:tag name="KSO_WM_UNIT_NOCLEAR" val="0"/>
  <p:tag name="KSO_WM_UNIT_VALUE" val="11"/>
  <p:tag name="KSO_WM_UNIT_TEXT_FILL_FORE_SCHEMECOLOR_INDEX" val="13"/>
  <p:tag name="KSO_WM_UNIT_TEXT_FILL_TYPE" val="1"/>
  <p:tag name="KSO_WM_UNIT_USESOURCEFORMAT_APPLY" val="0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i"/>
  <p:tag name="KSO_WM_UNIT_INDEX" val="1_1"/>
  <p:tag name="KSO_WM_UNIT_ID" val="diagram20194903_1*h_i*1_1"/>
  <p:tag name="KSO_WM_TEMPLATE_CATEGORY" val="diagram"/>
  <p:tag name="KSO_WM_TEMPLATE_INDEX" val="20194903"/>
  <p:tag name="KSO_WM_UNIT_LAYERLEVEL" val="1_1"/>
  <p:tag name="KSO_WM_TAG_VERSION" val="1.0"/>
  <p:tag name="KSO_WM_BEAUTIFY_FLAG" val="#wm#"/>
  <p:tag name="KSO_WM_UNIT_USESOURCEFORMAT_APPLY" val="0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i"/>
  <p:tag name="KSO_WM_UNIT_INDEX" val="2_1"/>
  <p:tag name="KSO_WM_UNIT_ID" val="diagram20194903_1*h_i*2_1"/>
  <p:tag name="KSO_WM_TEMPLATE_CATEGORY" val="diagram"/>
  <p:tag name="KSO_WM_TEMPLATE_INDEX" val="20194903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USESOURCEFORMAT_APPLY" val="0"/>
</p:tagLst>
</file>

<file path=ppt/tags/tag774.xml><?xml version="1.0" encoding="utf-8"?>
<p:tagLst xmlns:p="http://schemas.openxmlformats.org/presentationml/2006/main">
  <p:tag name="KSO_WM_UNIT_TEXT_PART_ID_V2" val="c-1-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a"/>
  <p:tag name="KSO_WM_UNIT_INDEX" val="2_1"/>
  <p:tag name="KSO_WM_UNIT_ID" val="diagram20194903_1*h_a*2_1"/>
  <p:tag name="KSO_WM_TEMPLATE_CATEGORY" val="diagram"/>
  <p:tag name="KSO_WM_TEMPLATE_INDEX" val="20194903"/>
  <p:tag name="KSO_WM_UNIT_LAYERLEVEL" val="1_1"/>
  <p:tag name="KSO_WM_TAG_VERSION" val="1.0"/>
  <p:tag name="KSO_WM_BEAUTIFY_FLAG" val="#wm#"/>
  <p:tag name="KSO_WM_UNIT_ISCONTENTSTITLE" val="0"/>
  <p:tag name="KSO_WM_UNIT_PRESET_TEXT" val="单击此处添加小标题"/>
  <p:tag name="KSO_WM_UNIT_NOCLEAR" val="0"/>
  <p:tag name="KSO_WM_UNIT_VALUE" val="11"/>
  <p:tag name="KSO_WM_UNIT_TEXT_FILL_FORE_SCHEMECOLOR_INDEX" val="13"/>
  <p:tag name="KSO_WM_UNIT_TEXT_FILL_TYPE" val="1"/>
  <p:tag name="KSO_WM_UNIT_USESOURCEFORMAT_APPLY" val="0"/>
</p:tagLst>
</file>

<file path=ppt/tags/tag775.xml><?xml version="1.0" encoding="utf-8"?>
<p:tagLst xmlns:p="http://schemas.openxmlformats.org/presentationml/2006/main">
  <p:tag name="KSO_WM_UNIT_TEXT_PART_ID_V2" val="c-1-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a"/>
  <p:tag name="KSO_WM_UNIT_INDEX" val="4_1"/>
  <p:tag name="KSO_WM_UNIT_ID" val="diagram20194903_1*h_a*4_1"/>
  <p:tag name="KSO_WM_TEMPLATE_CATEGORY" val="diagram"/>
  <p:tag name="KSO_WM_TEMPLATE_INDEX" val="20194903"/>
  <p:tag name="KSO_WM_UNIT_LAYERLEVEL" val="1_1"/>
  <p:tag name="KSO_WM_TAG_VERSION" val="1.0"/>
  <p:tag name="KSO_WM_BEAUTIFY_FLAG" val="#wm#"/>
  <p:tag name="KSO_WM_UNIT_ISCONTENTSTITLE" val="0"/>
  <p:tag name="KSO_WM_UNIT_PRESET_TEXT" val="单击此处添加小标题"/>
  <p:tag name="KSO_WM_UNIT_NOCLEAR" val="0"/>
  <p:tag name="KSO_WM_UNIT_VALUE" val="11"/>
  <p:tag name="KSO_WM_UNIT_TEXT_FILL_FORE_SCHEMECOLOR_INDEX" val="13"/>
  <p:tag name="KSO_WM_UNIT_TEXT_FILL_TYPE" val="1"/>
  <p:tag name="KSO_WM_UNIT_USESOURCEFORMAT_APPLY" val="0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i"/>
  <p:tag name="KSO_WM_UNIT_INDEX" val="4_1"/>
  <p:tag name="KSO_WM_UNIT_ID" val="diagram20194903_1*h_i*4_1"/>
  <p:tag name="KSO_WM_TEMPLATE_CATEGORY" val="diagram"/>
  <p:tag name="KSO_WM_TEMPLATE_INDEX" val="20194903"/>
  <p:tag name="KSO_WM_UNIT_LAYERLEVEL" val="1_1"/>
  <p:tag name="KSO_WM_TAG_VERSION" val="1.0"/>
  <p:tag name="KSO_WM_BEAUTIFY_FLAG" val="#wm#"/>
  <p:tag name="KSO_WM_UNIT_USESOURCEFORMAT_APPLY" val="0"/>
</p:tagLst>
</file>

<file path=ppt/tags/tag777.xml><?xml version="1.0" encoding="utf-8"?>
<p:tagLst xmlns:p="http://schemas.openxmlformats.org/presentationml/2006/main">
  <p:tag name="KSO_WM_UNIT_TEXT_PART_ID_V2" val="c-1-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a"/>
  <p:tag name="KSO_WM_UNIT_INDEX" val="3_1"/>
  <p:tag name="KSO_WM_UNIT_ID" val="diagram20194903_1*h_a*3_1"/>
  <p:tag name="KSO_WM_TEMPLATE_CATEGORY" val="diagram"/>
  <p:tag name="KSO_WM_TEMPLATE_INDEX" val="20194903"/>
  <p:tag name="KSO_WM_UNIT_LAYERLEVEL" val="1_1"/>
  <p:tag name="KSO_WM_TAG_VERSION" val="1.0"/>
  <p:tag name="KSO_WM_BEAUTIFY_FLAG" val="#wm#"/>
  <p:tag name="KSO_WM_UNIT_ISCONTENTSTITLE" val="0"/>
  <p:tag name="KSO_WM_UNIT_PRESET_TEXT" val="单击此处添加小标题"/>
  <p:tag name="KSO_WM_UNIT_NOCLEAR" val="0"/>
  <p:tag name="KSO_WM_UNIT_VALUE" val="11"/>
  <p:tag name="KSO_WM_UNIT_TEXT_FILL_FORE_SCHEMECOLOR_INDEX" val="13"/>
  <p:tag name="KSO_WM_UNIT_TEXT_FILL_TYPE" val="1"/>
  <p:tag name="KSO_WM_UNIT_USESOURCEFORMAT_APPLY" val="0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i"/>
  <p:tag name="KSO_WM_UNIT_INDEX" val="3_1"/>
  <p:tag name="KSO_WM_UNIT_ID" val="diagram20194903_1*h_i*3_1"/>
  <p:tag name="KSO_WM_TEMPLATE_CATEGORY" val="diagram"/>
  <p:tag name="KSO_WM_TEMPLATE_INDEX" val="20194903"/>
  <p:tag name="KSO_WM_UNIT_LAYERLEVEL" val="1_1"/>
  <p:tag name="KSO_WM_TAG_VERSION" val="1.0"/>
  <p:tag name="KSO_WM_BEAUTIFY_FLAG" val="#wm#"/>
  <p:tag name="KSO_WM_UNIT_USESOURCEFORMAT_APPLY" val="0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diagram20194903_1*i*1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7"/>
  <p:tag name="KSO_WM_UNIT_COLOR_SCHEME_PARENT_PAGE" val="2_1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3"/>
  <p:tag name="KSO_WM_UNIT_ID" val="diagram20194903_1*i*3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4"/>
  <p:tag name="KSO_WM_UNIT_ID" val="diagram20194903_1*i*4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5"/>
  <p:tag name="KSO_WM_UNIT_ID" val="diagram20194903_1*i*5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6"/>
  <p:tag name="KSO_WM_UNIT_ID" val="diagram20194903_1*i*6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USESOURCEFORMAT_APPLY" val="0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7"/>
  <p:tag name="KSO_WM_UNIT_ID" val="diagram20194903_1*i*7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8"/>
  <p:tag name="KSO_WM_UNIT_ID" val="diagram20194903_1*i*8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9"/>
  <p:tag name="KSO_WM_UNIT_ID" val="diagram20194903_1*i*9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0"/>
  <p:tag name="KSO_WM_UNIT_ID" val="diagram20194903_1*i*10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1"/>
  <p:tag name="KSO_WM_UNIT_ID" val="diagram20194903_1*i*11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d"/>
  <p:tag name="KSO_WM_UNIT_INDEX" val="1"/>
  <p:tag name="KSO_WM_UNIT_ID" val="diagram20194903_1*d*1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VALUE" val="891*500"/>
  <p:tag name="KSO_WM_UNIT_USESOURCEFORMAT_APPLY" val="0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8"/>
  <p:tag name="KSO_WM_UNIT_COLOR_SCHEME_PARENT_PAGE" val="2_1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2"/>
  <p:tag name="KSO_WM_UNIT_ID" val="diagram20194903_1*i*12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3"/>
  <p:tag name="KSO_WM_UNIT_ID" val="diagram20194903_1*i*13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diagram20194903_1*i*2"/>
  <p:tag name="KSO_WM_TEMPLATE_CATEGORY" val="diagram"/>
  <p:tag name="KSO_WM_TEMPLATE_INDEX" val="2019490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793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1"/>
  <p:tag name="KSO_WM_UNIT_ID" val="diagram20194903_1*ζ_h_i*1_1_11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PARTIAL_ZOOM_MAGNIFICATION" val="100"/>
  <p:tag name="KSO_WM_UNIT_PARTIAL_ZOOM_CHECKED_STATAUS" val="0"/>
  <p:tag name="KSO_WM_UNIT_USESOURCEFORMAT_APPLY" val="0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0"/>
  <p:tag name="KSO_WM_UNIT_ID" val="diagram20194903_1*ζ_h_i*1_1_10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DIAGRAM_MODELTYPE" val="partialZoom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194903_1*ζ_h_i*1_1_2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DIAGRAM_MODELTYPE" val="partialZoom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194903_1*ζ_h_i*1_1_3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DIAGRAM_MODELTYPE" val="partialZoom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797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194903_1*ζ_h_i*1_1_2"/>
  <p:tag name="KSO_WM_TEMPLATE_CATEGORY" val="diagram"/>
  <p:tag name="KSO_WM_TEMPLATE_INDEX" val="20194903"/>
  <p:tag name="KSO_WM_UNIT_LAYERLEVEL" val="1_1_1"/>
  <p:tag name="KSO_WM_TAG_VERSION" val="1.0"/>
  <p:tag name="KSO_WM_BEAUTIFY_FLAG" val="#wm#"/>
</p:tagLst>
</file>

<file path=ppt/tags/tag798.xml><?xml version="1.0" encoding="utf-8"?>
<p:tagLst xmlns:p="http://schemas.openxmlformats.org/presentationml/2006/main">
  <p:tag name="KSO_WM_UNIT_DIAGRAM_MODELTYPE" val="partialZoom"/>
  <p:tag name="KSO_WM_UNIT_VALUE" val="926*93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194903_1*ζ_h_d*1_1_1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PARTIAL_ZOOM_RATIO" val="1"/>
  <p:tag name="KSO_WM_PARTIAL_ZOOM_ORG_WIDTH" val="5370"/>
  <p:tag name="KSO_WM_PARTIAL_ZOOM_ORG_HEIGHT" val="5310"/>
  <p:tag name="KSO_WM_PARTIAL_ZOOM_CONFIRM_ZOOM_AREA" val="1"/>
  <p:tag name="KSO_WM_UNIT_USESOURCEFORMAT_APPLY" val="0"/>
</p:tagLst>
</file>

<file path=ppt/tags/tag799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194903_1*ζ_h_i*1_1_4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37"/>
  <p:tag name="KSO_WM_UNIT_COLOR_SCHEME_PARENT_PAGE" val="2_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09"/>
  <p:tag name="KSO_WM_UNIT_COLOR_SCHEME_PARENT_PAGE" val="2_1"/>
</p:tagLst>
</file>

<file path=ppt/tags/tag800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194903_1*ζ_h_i*1_1_5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01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6"/>
  <p:tag name="KSO_WM_UNIT_ID" val="diagram20194903_1*ζ_h_i*1_1_6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02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7"/>
  <p:tag name="KSO_WM_UNIT_ID" val="diagram20194903_1*ζ_h_i*1_1_7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803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194903_1*ζ_h_i*1_1_1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04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8"/>
  <p:tag name="KSO_WM_UNIT_ID" val="diagram20194903_1*ζ_h_i*1_1_8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805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9"/>
  <p:tag name="KSO_WM_UNIT_ID" val="diagram20194903_1*ζ_h_i*1_1_9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806.xml><?xml version="1.0" encoding="utf-8"?>
<p:tagLst xmlns:p="http://schemas.openxmlformats.org/presentationml/2006/main"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0"/>
  <p:tag name="KSO_WM_UNIT_ID" val="diagram20194903_1*ζ_h_i*1_1_10"/>
  <p:tag name="KSO_WM_TEMPLATE_CATEGORY" val="diagram"/>
  <p:tag name="KSO_WM_TEMPLATE_INDEX" val="20194903"/>
  <p:tag name="KSO_WM_UNIT_LAYERLEVEL" val="1_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807.xml><?xml version="1.0" encoding="utf-8"?>
<p:tagLst xmlns:p="http://schemas.openxmlformats.org/presentationml/2006/main">
  <p:tag name="KSO_WM_SLIDE_ID" val="diagram20194903_1"/>
  <p:tag name="KSO_WM_TEMPLATE_SUBCATEGORY" val="6"/>
  <p:tag name="KSO_WM_SLIDE_TYPE" val="text"/>
  <p:tag name="KSO_WM_SLIDE_SUBTYPE" val="picTxt"/>
  <p:tag name="KSO_WM_SLIDE_ITEM_CNT" val="1"/>
  <p:tag name="KSO_WM_SLIDE_INDEX" val="1"/>
  <p:tag name="KSO_WM_SLIDE_SIZE" val="780.478*413.754"/>
  <p:tag name="KSO_WM_SLIDE_POSITION" val="48.55*4.49591"/>
  <p:tag name="KSO_WM_SLIDE_DIAGTYPE" val="ζ"/>
  <p:tag name="KSO_WM_TAG_VERSION" val="1.0"/>
  <p:tag name="KSO_WM_BEAUTIFY_FLAG" val="#wm#"/>
  <p:tag name="KSO_WM_TEMPLATE_CATEGORY" val="custom"/>
  <p:tag name="KSO_WM_TEMPLATE_INDEX" val="160324"/>
  <p:tag name="KSO_WM_SLIDE_LAYOUT" val="a_d_f_h_ζ"/>
  <p:tag name="KSO_WM_SLIDE_LAYOUT_CNT" val="1_1_1_4_1"/>
  <p:tag name="KSO_WM_DIAGRAM_GROUP_CODE" val="ζ1-1"/>
</p:tagLst>
</file>

<file path=ppt/tags/tag808.xml><?xml version="1.0" encoding="utf-8"?>
<p:tagLst xmlns:p="http://schemas.openxmlformats.org/presentationml/2006/main">
  <p:tag name="KSO_WM_BEAUTIFY_FLAG" val="#wm#"/>
  <p:tag name="KSO_WM_TEMPLATE_CATEGORY" val="custom"/>
  <p:tag name="KSO_WM_TEMPLATE_INDEX" val="160324"/>
</p:tagLst>
</file>

<file path=ppt/tags/tag8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24"/>
  <p:tag name="KSO_WM_UNIT_TYPE" val="a"/>
  <p:tag name="KSO_WM_UNIT_INDEX" val="1"/>
  <p:tag name="KSO_WM_UNIT_ID" val="custom160324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0"/>
  <p:tag name="KSO_WM_UNIT_COLOR_SCHEME_PARENT_PAGE" val="2_1"/>
</p:tagLst>
</file>

<file path=ppt/tags/tag8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24"/>
  <p:tag name="KSO_WM_UNIT_TYPE" val="f"/>
  <p:tag name="KSO_WM_UNIT_INDEX" val="1"/>
  <p:tag name="KSO_WM_UNIT_ID" val="custom160324_4*f*1"/>
  <p:tag name="KSO_WM_UNIT_CLEAR" val="1"/>
  <p:tag name="KSO_WM_UNIT_LAYERLEVEL" val="1"/>
  <p:tag name="KSO_WM_UNIT_VALUE" val="180"/>
  <p:tag name="KSO_WM_UNIT_HIGHLIGHT" val="0"/>
  <p:tag name="KSO_WM_UNIT_COMPATIBLE" val="0"/>
  <p:tag name="KSO_WM_UNIT_PRESET_TEXT_INDEX" val="5"/>
  <p:tag name="KSO_WM_UNIT_PRESET_TEXT_LEN" val="232"/>
</p:tagLst>
</file>

<file path=ppt/tags/tag8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24"/>
  <p:tag name="KSO_WM_UNIT_TYPE" val="d"/>
  <p:tag name="KSO_WM_UNIT_INDEX" val="1"/>
  <p:tag name="KSO_WM_UNIT_ID" val="custom160324_4*d*1"/>
  <p:tag name="KSO_WM_UNIT_CLEAR" val="0"/>
  <p:tag name="KSO_WM_UNIT_LAYERLEVEL" val="1"/>
  <p:tag name="KSO_WM_UNIT_VALUE" val="1500*1713"/>
  <p:tag name="KSO_WM_UNIT_HIGHLIGHT" val="0"/>
  <p:tag name="KSO_WM_UNIT_COMPATIBLE" val="0"/>
</p:tagLst>
</file>

<file path=ppt/tags/tag812.xml><?xml version="1.0" encoding="utf-8"?>
<p:tagLst xmlns:p="http://schemas.openxmlformats.org/presentationml/2006/main">
  <p:tag name="KSO_WM_TEMPLATE_CATEGORY" val="custom"/>
  <p:tag name="KSO_WM_TEMPLATE_INDEX" val="160324"/>
  <p:tag name="KSO_WM_TAG_VERSION" val="1.0"/>
  <p:tag name="KSO_WM_SLIDE_ID" val="custom160324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813.xml><?xml version="1.0" encoding="utf-8"?>
<p:tagLst xmlns:p="http://schemas.openxmlformats.org/presentationml/2006/main">
  <p:tag name="KSO_WM_BEAUTIFY_FLAG" val="#wm#"/>
  <p:tag name="KSO_WM_TEMPLATE_CATEGORY" val="custom"/>
  <p:tag name="KSO_WM_TEMPLATE_INDEX" val="160324"/>
</p:tagLst>
</file>

<file path=ppt/tags/tag814.xml><?xml version="1.0" encoding="utf-8"?>
<p:tagLst xmlns:p="http://schemas.openxmlformats.org/presentationml/2006/main">
  <p:tag name="KSO_WM_BEAUTIFY_FLAG" val="#wm#"/>
  <p:tag name="KSO_WM_TEMPLATE_CATEGORY" val="custom"/>
  <p:tag name="KSO_WM_TEMPLATE_INDEX" val="160324"/>
</p:tagLst>
</file>

<file path=ppt/tags/tag815.xml><?xml version="1.0" encoding="utf-8"?>
<p:tagLst xmlns:p="http://schemas.openxmlformats.org/presentationml/2006/main">
  <p:tag name="SMARTLAYOUT_SHAPETYPE" val="Picture"/>
  <p:tag name="SMARTLAYOUT_SHAPEPICTURE" val="0|KeepOriginal|False|False|PictureBox|None|c66fce64cb16433fb4fce48073b8b05d.jpeg"/>
  <p:tag name="PA" val="v5.2.2"/>
  <p:tag name="RESOURCELIBID_SMARTLAYOUT" val="556075"/>
  <p:tag name="KSO_WM_UNIT_VALUE" val="1659*144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6654_1*d*1"/>
  <p:tag name="KSO_WM_TEMPLATE_CATEGORY" val="diagram"/>
  <p:tag name="KSO_WM_TEMPLATE_INDEX" val="20196654"/>
  <p:tag name="KSO_WM_UNIT_LAYERLEVEL" val="1"/>
  <p:tag name="KSO_WM_TAG_VERSION" val="1.0"/>
  <p:tag name="KSO_WM_BEAUTIFY_FLAG" val="#wm#"/>
  <p:tag name="KSO_WM_UNIT_ADJUSTLAYOUT_ID" val="3"/>
  <p:tag name="KSO_WM_UNIT_PICTURE_CLIP_FLAG" val="1"/>
  <p:tag name="KSO_WM_UNIT_COLOR_SCHEME_SHAPE_ID" val="3"/>
  <p:tag name="KSO_WM_UNIT_COLOR_SCHEME_PARENT_PAGE" val="0_1"/>
</p:tagLst>
</file>

<file path=ppt/tags/tag816.xml><?xml version="1.0" encoding="utf-8"?>
<p:tagLst xmlns:p="http://schemas.openxmlformats.org/presentationml/2006/main">
  <p:tag name="PA" val="v5.2.2"/>
  <p:tag name="SMARTLAYOUT_SHAPETYPE" val="Ornament"/>
  <p:tag name="RESOURCELIBID_SMARTLAYOUT" val="556075"/>
  <p:tag name="KSO_WM_UNIT_HIGHLIGHT" val="0"/>
  <p:tag name="KSO_WM_UNIT_COMPATIBLE" val="0"/>
  <p:tag name="KSO_WM_UNIT_DIAGRAM_ISNUMVISUAL" val="0"/>
  <p:tag name="KSO_WM_UNIT_DIAGRAM_ISREFERUNIT" val="0"/>
  <p:tag name="KSO_WM_UNIT_ID" val="diagram20196654_1*i*1"/>
  <p:tag name="KSO_WM_TEMPLATE_CATEGORY" val="diagram"/>
  <p:tag name="KSO_WM_TEMPLATE_INDEX" val="20196654"/>
  <p:tag name="KSO_WM_UNIT_LAYERLEVEL" val="1"/>
  <p:tag name="KSO_WM_TAG_VERSION" val="1.0"/>
  <p:tag name="KSO_WM_BEAUTIFY_FLAG" val="#wm#"/>
  <p:tag name="KSO_WM_UNIT_TYPE" val="i"/>
  <p:tag name="KSO_WM_UNIT_INDEX" val="1"/>
  <p:tag name="KSO_WM_UNIT_ADJUSTLAYOUT_ID" val="12"/>
  <p:tag name="KSO_WM_UNIT_COLOR_SCHEME_SHAPE_ID" val="12"/>
  <p:tag name="KSO_WM_UNIT_COLOR_SCHEME_PARENT_PAGE" val="0_1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6654_1*i*2"/>
  <p:tag name="KSO_WM_TEMPLATE_CATEGORY" val="diagram"/>
  <p:tag name="KSO_WM_TEMPLATE_INDEX" val="20196654"/>
  <p:tag name="KSO_WM_UNIT_LAYERLEVEL" val="1"/>
  <p:tag name="KSO_WM_TAG_VERSION" val="1.0"/>
  <p:tag name="KSO_WM_BEAUTIFY_FLAG" val="#wm#"/>
  <p:tag name="KSO_WM_UNIT_TYPE" val="i"/>
  <p:tag name="KSO_WM_UNIT_INDEX" val="2"/>
  <p:tag name="KSO_WM_UNIT_ADJUSTLAYOUT_ID" val="5"/>
  <p:tag name="KSO_WM_UNIT_COLOR_SCHEME_SHAPE_ID" val="5"/>
  <p:tag name="KSO_WM_UNIT_COLOR_SCHEME_PARENT_PAGE" val="0_1"/>
  <p:tag name="KSO_WM_UNIT_DECOLORIZATION" val="1"/>
</p:tagLst>
</file>

<file path=ppt/tags/tag818.xml><?xml version="1.0" encoding="utf-8"?>
<p:tagLst xmlns:p="http://schemas.openxmlformats.org/presentationml/2006/main">
  <p:tag name="KSO_WM_UNIT_TEXT_PART_ID_V2" val="d-5-2"/>
  <p:tag name="KSO_WM_UNIT_NOCLEAR" val="1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6654_1*f*1"/>
  <p:tag name="KSO_WM_TEMPLATE_CATEGORY" val="diagram"/>
  <p:tag name="KSO_WM_TEMPLATE_INDEX" val="20196654"/>
  <p:tag name="KSO_WM_UNIT_LAYERLEVEL" val="1"/>
  <p:tag name="KSO_WM_TAG_VERSION" val="1.0"/>
  <p:tag name="KSO_WM_BEAUTIFY_FLAG" val="#wm#"/>
  <p:tag name="KSO_WM_UNIT_PRESET_TEXT" val="单击此处添加小标题&#13;为了演示发布的良好效果请言简意赅的阐述您的观点。&#13;根据需要您可以酌情增减文字。&#13;观点 观点 观点&#13;单击此处添加小标题&#13;点击此处添加正文，文字是您思想的提炼根据需要您可以酌情增减文字。&#13;以便观者可以理解您所传达的完整信息。&#13;观点 观点 观点"/>
  <p:tag name="KSO_WM_UNIT_ADJUSTLAYOUT_ID" val="23"/>
  <p:tag name="KSO_WM_UNIT_COLOR_SCHEME_SHAPE_ID" val="23"/>
  <p:tag name="KSO_WM_UNIT_COLOR_SCHEME_PARENT_PAGE" val="0_1"/>
</p:tagLst>
</file>

<file path=ppt/tags/tag819.xml><?xml version="1.0" encoding="utf-8"?>
<p:tagLst xmlns:p="http://schemas.openxmlformats.org/presentationml/2006/main">
  <p:tag name="KSO_WM_UNIT_TEXT_PART_ID_V2" val="a-2-2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6654_1*a*1"/>
  <p:tag name="KSO_WM_TEMPLATE_CATEGORY" val="diagram"/>
  <p:tag name="KSO_WM_TEMPLATE_INDEX" val="20196654"/>
  <p:tag name="KSO_WM_UNIT_LAYERLEVEL" val="1"/>
  <p:tag name="KSO_WM_TAG_VERSION" val="1.0"/>
  <p:tag name="KSO_WM_BEAUTIFY_FLAG" val="#wm#"/>
  <p:tag name="KSO_WM_UNIT_PRESET_TEXT" val="单击此处&#13;添加大标题内容"/>
  <p:tag name="KSO_WM_UNIT_ADJUSTLAYOUT_ID" val="24"/>
  <p:tag name="KSO_WM_UNIT_COLOR_SCHEME_SHAPE_ID" val="24"/>
  <p:tag name="KSO_WM_UNIT_COLOR_SCHEME_PARENT_PAGE" val="0_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1"/>
  <p:tag name="KSO_WM_UNIT_COLOR_SCHEME_PARENT_PAGE" val="2_1"/>
</p:tagLst>
</file>

<file path=ppt/tags/tag820.xml><?xml version="1.0" encoding="utf-8"?>
<p:tagLst xmlns:p="http://schemas.openxmlformats.org/presentationml/2006/main">
  <p:tag name="SMARTLAYOUT_SLIDE" val="1|3|NoFill|#FFFFFF|False|True|"/>
  <p:tag name="RESOURCELIBID_SMARTLAYOUT" val="556075"/>
  <p:tag name="KSO_WM_SLIDE_ID" val="diagram20196654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160324"/>
  <p:tag name="KSO_WM_SLIDE_LAYOUT" val="a_d_f"/>
  <p:tag name="KSO_WM_SLIDE_LAYOUT_CNT" val="1_1_1"/>
  <p:tag name="KSO_WM_SLIDE_TYPE" val="text"/>
  <p:tag name="KSO_WM_SLIDE_SUBTYPE" val="pureTxt"/>
  <p:tag name="KSO_WM_SLIDE_SIZE" val="924*540"/>
  <p:tag name="KSO_WM_SLIDE_POSITION" val="0*0"/>
  <p:tag name="KSO_WM_SLIDE_CONSTRAINT" val="%7b%22slideConstraint%22%3a%7b%22seriesAreas%22%3a%5b%5d%2c%22singleAreas%22%3a%5b%7b%22shapes%22%3a%5b3%5d%2c%22serialConstraintIndex%22%3a-1%2c%22areatextmark%22%3a0%2c%22pictureprocessmark%22%3a0%7d%5d%7d%7d"/>
  <p:tag name="KSO_WM_SLIDE_COLORSCHEME_VERSION" val="3.2"/>
</p:tagLst>
</file>

<file path=ppt/tags/tag821.xml><?xml version="1.0" encoding="utf-8"?>
<p:tagLst xmlns:p="http://schemas.openxmlformats.org/presentationml/2006/main">
  <p:tag name="KSO_WM_UNIT_VALUE" val="1582*17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169031_1*d*1"/>
  <p:tag name="KSO_WM_TEMPLATE_CATEGORY" val="diagram"/>
  <p:tag name="KSO_WM_TEMPLATE_INDEX" val="169031"/>
  <p:tag name="KSO_WM_UNIT_LAYERLEVEL" val="1"/>
  <p:tag name="KSO_WM_TAG_VERSION" val="1.0"/>
  <p:tag name="KSO_WM_BEAUTIFY_FLAG" val="#wm#"/>
</p:tagLst>
</file>

<file path=ppt/tags/tag822.xml><?xml version="1.0" encoding="utf-8"?>
<p:tagLst xmlns:p="http://schemas.openxmlformats.org/presentationml/2006/main">
  <p:tag name="KSO_WM_UNIT_VALUE" val="809*111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169031_1*d*2"/>
  <p:tag name="KSO_WM_TEMPLATE_CATEGORY" val="diagram"/>
  <p:tag name="KSO_WM_TEMPLATE_INDEX" val="169031"/>
  <p:tag name="KSO_WM_UNIT_LAYERLEVEL" val="1"/>
  <p:tag name="KSO_WM_TAG_VERSION" val="1.0"/>
  <p:tag name="KSO_WM_BEAUTIFY_FLAG" val="#wm#"/>
</p:tagLst>
</file>

<file path=ppt/tags/tag823.xml><?xml version="1.0" encoding="utf-8"?>
<p:tagLst xmlns:p="http://schemas.openxmlformats.org/presentationml/2006/main">
  <p:tag name="KSO_WM_UNIT_VALUE" val="738*111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169031_1*d*3"/>
  <p:tag name="KSO_WM_TEMPLATE_CATEGORY" val="diagram"/>
  <p:tag name="KSO_WM_TEMPLATE_INDEX" val="169031"/>
  <p:tag name="KSO_WM_UNIT_LAYERLEVEL" val="1"/>
  <p:tag name="KSO_WM_TAG_VERSION" val="1.0"/>
  <p:tag name="KSO_WM_BEAUTIFY_FLAG" val="#wm#"/>
</p:tagLst>
</file>

<file path=ppt/tags/tag824.xml><?xml version="1.0" encoding="utf-8"?>
<p:tagLst xmlns:p="http://schemas.openxmlformats.org/presentationml/2006/main">
  <p:tag name="KSO_WM_TEMPLATE_CATEGORY" val="diagram"/>
  <p:tag name="KSO_WM_TEMPLATE_INDEX" val="169031"/>
  <p:tag name="KSO_WM_UNIT_TYPE" val="a"/>
  <p:tag name="KSO_WM_UNIT_INDEX" val="1"/>
  <p:tag name="KSO_WM_UNIT_ID" val="diagram169031_1*a*1"/>
  <p:tag name="KSO_WM_UNIT_LAYERLEVEL" val="1"/>
  <p:tag name="KSO_WM_UNIT_VALUE" val="4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</p:tagLst>
</file>

<file path=ppt/tags/tag825.xml><?xml version="1.0" encoding="utf-8"?>
<p:tagLst xmlns:p="http://schemas.openxmlformats.org/presentationml/2006/main">
  <p:tag name="KSO_WM_TEMPLATE_CATEGORY" val="custom"/>
  <p:tag name="KSO_WM_TEMPLATE_INDEX" val="160324"/>
  <p:tag name="KSO_WM_SLIDE_ID" val="diagram169031_1"/>
  <p:tag name="KSO_WM_SLIDE_INDEX" val="1"/>
  <p:tag name="KSO_WM_SLIDE_ITEM_CNT" val="0"/>
  <p:tag name="KSO_WM_SLIDE_LAYOUT" val="a_d"/>
  <p:tag name="KSO_WM_SLIDE_LAYOUT_CNT" val="1_3"/>
  <p:tag name="KSO_WM_SLIDE_TYPE" val="text"/>
  <p:tag name="KSO_WM_BEAUTIFY_FLAG" val="#wm#"/>
  <p:tag name="KSO_WM_SLIDE_POSITION" val="0*45"/>
  <p:tag name="KSO_WM_SLIDE_SIZE" val="959*449"/>
  <p:tag name="KSO_WM_TAG_VERSION" val="1.0"/>
  <p:tag name="KSO_WM_TEMPLATE_SUBCATEGORY" val="0"/>
  <p:tag name="KSO_WM_SLIDE_SUBTYPE" val="picTxt"/>
</p:tagLst>
</file>

<file path=ppt/tags/tag8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21"/>
  <p:tag name="KSO_WM_UNIT_TYPE" val="a"/>
  <p:tag name="KSO_WM_UNIT_INDEX" val="1"/>
  <p:tag name="KSO_WM_UNIT_ID" val="custom160321_12*a*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27.xml><?xml version="1.0" encoding="utf-8"?>
<p:tagLst xmlns:p="http://schemas.openxmlformats.org/presentationml/2006/main">
  <p:tag name="KSO_WM_TEMPLATE_CATEGORY" val="custom"/>
  <p:tag name="KSO_WM_TEMPLATE_INDEX" val="160321"/>
  <p:tag name="KSO_WM_TAG_VERSION" val="1.0"/>
  <p:tag name="KSO_WM_SLIDE_ID" val="custom160321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828.xml><?xml version="1.0" encoding="utf-8"?>
<p:tagLst xmlns:p="http://schemas.openxmlformats.org/presentationml/2006/main">
  <p:tag name="KSO_WM_TEMPLATE_CATEGORY" val="custom"/>
  <p:tag name="KSO_WM_TEMPLATE_INDEX" val="160324"/>
  <p:tag name="KSO_WM_SLIDE_ID" val="150995200"/>
  <p:tag name="KSO_WM_SLIDE_INDEX" val="1"/>
  <p:tag name="KSO_WM_SLIDE_ITEM_CNT" val="3"/>
  <p:tag name="KSO_WM_SLIDE_LAYOUT" val="a_d"/>
  <p:tag name="KSO_WM_SLIDE_LAYOUT_CNT" val="1_3"/>
  <p:tag name="KSO_WM_SLIDE_TYPE" val="text"/>
  <p:tag name="KSO_WM_BEAUTIFY_FLAG" val="#wm#"/>
  <p:tag name="KSO_WM_SLIDE_POSITION" val="212*168"/>
  <p:tag name="KSO_WM_SLIDE_SIZE" val="536*267"/>
  <p:tag name="KSO_WM_TAG_VERSION" val="1.0"/>
</p:tagLst>
</file>

<file path=ppt/tags/tag829.xml><?xml version="1.0" encoding="utf-8"?>
<p:tagLst xmlns:p="http://schemas.openxmlformats.org/presentationml/2006/main">
  <p:tag name="KSO_WM_UNIT_VALUE" val="600*11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8888_1*d*1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2"/>
  <p:tag name="KSO_WM_UNIT_COLOR_SCHEME_PARENT_PAGE" val="2_1"/>
</p:tagLst>
</file>

<file path=ppt/tags/tag830.xml><?xml version="1.0" encoding="utf-8"?>
<p:tagLst xmlns:p="http://schemas.openxmlformats.org/presentationml/2006/main">
  <p:tag name="KSO_WM_UNIT_VALUE" val="605*119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198888_1*d*2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1.xml><?xml version="1.0" encoding="utf-8"?>
<p:tagLst xmlns:p="http://schemas.openxmlformats.org/presentationml/2006/main">
  <p:tag name="KSO_WM_UNIT_ISCONTENTSTITLE" val="0"/>
  <p:tag name="KSO_WM_UNIT_PRESET_TEXT" val="在此&#13;输入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8888_1*a*1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8888_1*i*3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8888_1*i*4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198888_1*i*5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198888_1*i*6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8888_1*i*7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8888_1*i*8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8888_1*i*9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8888_1*i*10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3"/>
  <p:tag name="KSO_WM_UNIT_COLOR_SCHEME_PARENT_PAGE" val="2_1"/>
</p:tagLst>
</file>

<file path=ppt/tags/tag840.xml><?xml version="1.0" encoding="utf-8"?>
<p:tagLst xmlns:p="http://schemas.openxmlformats.org/presentationml/2006/main">
  <p:tag name="KSO_WM_UNIT_VALUE" val="600*11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diagram20198888_1*d*3"/>
  <p:tag name="KSO_WM_TEMPLATE_CATEGORY" val="diagram"/>
  <p:tag name="KSO_WM_TEMPLATE_INDEX" val="20198888"/>
  <p:tag name="KSO_WM_UNIT_LAYERLEVEL" val="1"/>
  <p:tag name="KSO_WM_TAG_VERSION" val="1.0"/>
  <p:tag name="KSO_WM_BEAUTIFY_FLAG" val="#wm#"/>
</p:tagLst>
</file>

<file path=ppt/tags/tag841.xml><?xml version="1.0" encoding="utf-8"?>
<p:tagLst xmlns:p="http://schemas.openxmlformats.org/presentationml/2006/main">
  <p:tag name="KSO_WM_TEMPLATE_THUMBS_INDEX" val="1"/>
  <p:tag name="KSO_WM_SLIDE_ID" val="diagram20198888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160324"/>
  <p:tag name="KSO_WM_SLIDE_LAYOUT" val="a_d_f"/>
  <p:tag name="KSO_WM_SLIDE_LAYOUT_CNT" val="1_3_1"/>
  <p:tag name="KSO_WM_SLIDE_TYPE" val="text"/>
  <p:tag name="KSO_WM_SLIDE_SUBTYPE" val="picTxt"/>
  <p:tag name="KSO_WM_SLIDE_SIZE" val="855*539"/>
  <p:tag name="KSO_WM_SLIDE_POSITION" val="25*0"/>
</p:tagLst>
</file>

<file path=ppt/tags/tag842.xml><?xml version="1.0" encoding="utf-8"?>
<p:tagLst xmlns:p="http://schemas.openxmlformats.org/presentationml/2006/main">
  <p:tag name="KSO_WM_BEAUTIFY_FLAG" val="#wm#"/>
  <p:tag name="KSO_WM_TEMPLATE_CATEGORY" val="custom"/>
  <p:tag name="KSO_WM_TEMPLATE_INDEX" val="160324"/>
</p:tagLst>
</file>

<file path=ppt/tags/tag843.xml><?xml version="1.0" encoding="utf-8"?>
<p:tagLst xmlns:p="http://schemas.openxmlformats.org/presentationml/2006/main">
  <p:tag name="KSO_WM_BEAUTIFY_FLAG" val="#wm#"/>
  <p:tag name="KSO_WM_TEMPLATE_CATEGORY" val="custom"/>
  <p:tag name="KSO_WM_TEMPLATE_INDEX" val="160324"/>
</p:tagLst>
</file>

<file path=ppt/tags/tag844.xml><?xml version="1.0" encoding="utf-8"?>
<p:tagLst xmlns:p="http://schemas.openxmlformats.org/presentationml/2006/main">
  <p:tag name="KSO_WM_BEAUTIFY_FLAG" val="#wm#"/>
  <p:tag name="KSO_WM_TEMPLATE_CATEGORY" val="custom"/>
  <p:tag name="KSO_WM_TEMPLATE_INDEX" val="160324"/>
</p:tagLst>
</file>

<file path=ppt/tags/tag845.xml><?xml version="1.0" encoding="utf-8"?>
<p:tagLst xmlns:p="http://schemas.openxmlformats.org/presentationml/2006/main">
  <p:tag name="KSO_WM_BEAUTIFY_FLAG" val="#wm#"/>
  <p:tag name="KSO_WM_TEMPLATE_CATEGORY" val="custom"/>
  <p:tag name="KSO_WM_TEMPLATE_INDEX" val="160324"/>
</p:tagLst>
</file>

<file path=ppt/tags/tag846.xml><?xml version="1.0" encoding="utf-8"?>
<p:tagLst xmlns:p="http://schemas.openxmlformats.org/presentationml/2006/main">
  <p:tag name="KSO_WM_UNIT_VALUE" val="1292*9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30178610_1*d*1"/>
  <p:tag name="KSO_WM_TEMPLATE_CATEGORY" val="diagram"/>
  <p:tag name="KSO_WM_TEMPLATE_INDEX" val="30178610"/>
  <p:tag name="KSO_WM_UNIT_LAYERLEVEL" val="1"/>
  <p:tag name="KSO_WM_TAG_VERSION" val="1.0"/>
  <p:tag name="KSO_WM_BEAUTIFY_FLAG" val="#wm#"/>
  <p:tag name="KSO_WM_UNIT_ADJUSTLAYOUT_ID" val="2"/>
  <p:tag name="KSO_WM_UNIT_PICTURE_CLIP_FLAG" val="1"/>
  <p:tag name="KSO_WM_UNIT_COLOR_SCHEME_SHAPE_ID" val="2"/>
  <p:tag name="KSO_WM_UNIT_COLOR_SCHEME_PARENT_PAGE" val="0_1"/>
</p:tagLst>
</file>

<file path=ppt/tags/tag847.xml><?xml version="1.0" encoding="utf-8"?>
<p:tagLst xmlns:p="http://schemas.openxmlformats.org/presentationml/2006/main">
  <p:tag name="KSO_WM_BEAUTIFY_FLAG" val="#wm#"/>
  <p:tag name="KSO_WM_TEMPLATE_CATEGORY" val="custom"/>
  <p:tag name="KSO_WM_TEMPLATE_INDEX" val="160324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30178610_1*i*4"/>
  <p:tag name="KSO_WM_TEMPLATE_CATEGORY" val="diagram"/>
  <p:tag name="KSO_WM_TEMPLATE_INDEX" val="30178610"/>
  <p:tag name="KSO_WM_UNIT_LAYERLEVEL" val="1"/>
  <p:tag name="KSO_WM_TAG_VERSION" val="1.0"/>
  <p:tag name="KSO_WM_BEAUTIFY_FLAG" val="#wm#"/>
  <p:tag name="KSO_WM_UNIT_ADJUSTLAYOUT_ID" val="51"/>
  <p:tag name="KSO_WM_UNIT_COLOR_SCHEME_SHAPE_ID" val="51"/>
  <p:tag name="KSO_WM_UNIT_COLOR_SCHEME_PARENT_PAGE" val="0_1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30178610_1*i*5"/>
  <p:tag name="KSO_WM_TEMPLATE_CATEGORY" val="diagram"/>
  <p:tag name="KSO_WM_TEMPLATE_INDEX" val="30178610"/>
  <p:tag name="KSO_WM_UNIT_LAYERLEVEL" val="1"/>
  <p:tag name="KSO_WM_TAG_VERSION" val="1.0"/>
  <p:tag name="KSO_WM_BEAUTIFY_FLAG" val="#wm#"/>
  <p:tag name="KSO_WM_UNIT_ADJUSTLAYOUT_ID" val="52"/>
  <p:tag name="KSO_WM_UNIT_COLOR_SCHEME_SHAPE_ID" val="52"/>
  <p:tag name="KSO_WM_UNIT_COLOR_SCHEME_PARENT_PAGE" val="0_1"/>
  <p:tag name="KSO_WM_UNIT_DECOLORIZATION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4"/>
  <p:tag name="KSO_WM_UNIT_COLOR_SCHEME_PARENT_PAGE" val="2_1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30178610_1*i*6"/>
  <p:tag name="KSO_WM_TEMPLATE_CATEGORY" val="diagram"/>
  <p:tag name="KSO_WM_TEMPLATE_INDEX" val="30178610"/>
  <p:tag name="KSO_WM_UNIT_LAYERLEVEL" val="1"/>
  <p:tag name="KSO_WM_TAG_VERSION" val="1.0"/>
  <p:tag name="KSO_WM_BEAUTIFY_FLAG" val="#wm#"/>
  <p:tag name="KSO_WM_UNIT_ADJUSTLAYOUT_ID" val="53"/>
  <p:tag name="KSO_WM_UNIT_COLOR_SCHEME_SHAPE_ID" val="53"/>
  <p:tag name="KSO_WM_UNIT_COLOR_SCHEME_PARENT_PAGE" val="0_1"/>
  <p:tag name="KSO_WM_UNIT_DECOLORIZATION" val="1"/>
</p:tagLst>
</file>

<file path=ppt/tags/tag851.xml><?xml version="1.0" encoding="utf-8"?>
<p:tagLst xmlns:p="http://schemas.openxmlformats.org/presentationml/2006/main"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ID" val="diagram30178610_1*h_f*1_1"/>
  <p:tag name="KSO_WM_TEMPLATE_CATEGORY" val="diagram"/>
  <p:tag name="KSO_WM_TEMPLATE_INDEX" val="30178610"/>
  <p:tag name="KSO_WM_UNIT_LAYERLEVEL" val="1_1"/>
  <p:tag name="KSO_WM_TAG_VERSION" val="1.0"/>
  <p:tag name="KSO_WM_BEAUTIFY_FLAG" val="#wm#"/>
  <p:tag name="KSO_WM_UNIT_TEXT_PART_ID" val="2-b"/>
  <p:tag name="KSO_WM_UNIT_TEXT_PART_SIZE" val="84.88*434.5"/>
  <p:tag name="KSO_WM_UNIT_PRESET_TEXT" val="点击此处添加正文，文字是您思想的提炼，为了最终呈现发布的良好效果，请言简意赅的阐述观点，并根据需要酌情增减文字。"/>
  <p:tag name="KSO_WM_UNIT_TYPE" val="h_f"/>
  <p:tag name="KSO_WM_UNIT_INDEX" val="1_1"/>
  <p:tag name="KSO_WM_UNIT_ADJUSTLAYOUT_ID" val="44"/>
  <p:tag name="KSO_WM_UNIT_COLOR_SCHEME_SHAPE_ID" val="44"/>
  <p:tag name="KSO_WM_UNIT_COLOR_SCHEME_PARENT_PAGE" val="0_1"/>
  <p:tag name="KSO_WM_UNIT_TEXT_PART_ID_V2" val="d-2-1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30178610_1*h_i*1_1"/>
  <p:tag name="KSO_WM_TEMPLATE_CATEGORY" val="diagram"/>
  <p:tag name="KSO_WM_TEMPLATE_INDEX" val="30178610"/>
  <p:tag name="KSO_WM_UNIT_LAYERLEVEL" val="1_1"/>
  <p:tag name="KSO_WM_TAG_VERSION" val="1.0"/>
  <p:tag name="KSO_WM_BEAUTIFY_FLAG" val="#wm#"/>
  <p:tag name="KSO_WM_UNIT_ADJUSTLAYOUT_ID" val="45"/>
  <p:tag name="KSO_WM_UNIT_COLOR_SCHEME_SHAPE_ID" val="45"/>
  <p:tag name="KSO_WM_UNIT_COLOR_SCHEME_PARENT_PAGE" val="0_1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diagram30178610_1*h_i*2_1"/>
  <p:tag name="KSO_WM_TEMPLATE_CATEGORY" val="diagram"/>
  <p:tag name="KSO_WM_TEMPLATE_INDEX" val="30178610"/>
  <p:tag name="KSO_WM_UNIT_LAYERLEVEL" val="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</p:tagLst>
</file>

<file path=ppt/tags/tag854.xml><?xml version="1.0" encoding="utf-8"?>
<p:tagLst xmlns:p="http://schemas.openxmlformats.org/presentationml/2006/main"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ID" val="diagram30178610_1*h_f*2_1"/>
  <p:tag name="KSO_WM_TEMPLATE_CATEGORY" val="diagram"/>
  <p:tag name="KSO_WM_TEMPLATE_INDEX" val="30178610"/>
  <p:tag name="KSO_WM_UNIT_LAYERLEVEL" val="1_1"/>
  <p:tag name="KSO_WM_TAG_VERSION" val="1.0"/>
  <p:tag name="KSO_WM_BEAUTIFY_FLAG" val="#wm#"/>
  <p:tag name="KSO_WM_UNIT_TEXT_PART_ID" val="2-b"/>
  <p:tag name="KSO_WM_UNIT_TEXT_PART_SIZE" val="84.88*434.5"/>
  <p:tag name="KSO_WM_UNIT_PRESET_TEXT" val="点击此处添加正文，文字是您思想的提炼，为了最终呈现发布的良好效果，请言简意赅的阐述观点，并根据需要酌情增减文字。"/>
  <p:tag name="KSO_WM_UNIT_TYPE" val="h_f"/>
  <p:tag name="KSO_WM_UNIT_INDEX" val="2_1"/>
  <p:tag name="KSO_WM_UNIT_ADJUSTLAYOUT_ID" val="29"/>
  <p:tag name="KSO_WM_UNIT_COLOR_SCHEME_SHAPE_ID" val="29"/>
  <p:tag name="KSO_WM_UNIT_COLOR_SCHEME_PARENT_PAGE" val="0_1"/>
  <p:tag name="KSO_WM_UNIT_TEXT_PART_ID_V2" val="d-2-1"/>
</p:tagLst>
</file>

<file path=ppt/tags/tag855.xml><?xml version="1.0" encoding="utf-8"?>
<p:tagLst xmlns:p="http://schemas.openxmlformats.org/presentationml/2006/main">
  <p:tag name="KSO_WM_UNIT_ISCONTENTSTITLE" val="0"/>
  <p:tag name="KSO_WM_UNIT_TEXT_PART_ID" val="2-Z"/>
  <p:tag name="KSO_WM_UNIT_TEXT_PART_SIZE" val="30*434.5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ID" val="diagram30178610_1*h_a*2_1"/>
  <p:tag name="KSO_WM_TEMPLATE_CATEGORY" val="diagram"/>
  <p:tag name="KSO_WM_TEMPLATE_INDEX" val="30178610"/>
  <p:tag name="KSO_WM_UNIT_LAYERLEVEL" val="1_1"/>
  <p:tag name="KSO_WM_TAG_VERSION" val="1.0"/>
  <p:tag name="KSO_WM_BEAUTIFY_FLAG" val="#wm#"/>
  <p:tag name="KSO_WM_UNIT_PRESET_TEXT" val="单击此处添加小标题"/>
  <p:tag name="KSO_WM_UNIT_TYPE" val="h_a"/>
  <p:tag name="KSO_WM_UNIT_INDEX" val="2_1"/>
  <p:tag name="KSO_WM_UNIT_ADJUSTLAYOUT_ID" val="4"/>
  <p:tag name="KSO_WM_UNIT_COLOR_SCHEME_SHAPE_ID" val="4"/>
  <p:tag name="KSO_WM_UNIT_COLOR_SCHEME_PARENT_PAGE" val="0_1"/>
  <p:tag name="KSO_WM_UNIT_TEXT_PART_ID_V2" val="c-2-1"/>
</p:tagLst>
</file>

<file path=ppt/tags/tag856.xml><?xml version="1.0" encoding="utf-8"?>
<p:tagLst xmlns:p="http://schemas.openxmlformats.org/presentationml/2006/main">
  <p:tag name="KSO_WM_BEAUTIFY_FLAG" val="#wm#"/>
  <p:tag name="KSO_WM_TEMPLATE_CATEGORY" val="custom"/>
  <p:tag name="KSO_WM_TEMPLATE_INDEX" val="160324"/>
  <p:tag name="KSO_WM_SLIDE_ID" val="diagram30178610_1"/>
  <p:tag name="KSO_WM_SLIDE_TYPE" val="text"/>
  <p:tag name="KSO_WM_SLIDE_SUBTYPE" val="picTxt"/>
  <p:tag name="KSO_WM_SLIDE_ITEM_CNT" val="0"/>
  <p:tag name="KSO_WM_SLIDE_INDEX" val="1"/>
  <p:tag name="KSO_WM_SLIDE_SIZE" val="649.165*448.536"/>
  <p:tag name="KSO_WM_SLIDE_POSITION" val="54.7*65.7"/>
  <p:tag name="KSO_WM_TAG_VERSION" val="1.0"/>
  <p:tag name="KSO_WM_SLIDE_LAYOUT" val="d_h"/>
  <p:tag name="KSO_WM_SLIDE_LAYOUT_CNT" val="1_4"/>
  <p:tag name="KSO_WM_SLIDE_CONSTRAINT" val="%7b%22slideConstraint%22%3a%7b%22seriesAreas%22%3a%5b%5d%2c%22singleAreas%22%3a%5b%7b%22shapes%22%3a%5b2%5d%2c%22serialConstraintIndex%22%3a-1%2c%22areatextmark%22%3a0%2c%22pictureprocessmark%22%3a0%7d%5d%7d%7d"/>
  <p:tag name="KSO_WM_SLIDE_COLORSCHEME_VERSION" val="3.2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196518_2*i*2"/>
  <p:tag name="KSO_WM_TEMPLATE_CATEGORY" val="diagram"/>
  <p:tag name="KSO_WM_TEMPLATE_INDEX" val="20196518"/>
  <p:tag name="KSO_WM_UNIT_LAYERLEVEL" val="1"/>
  <p:tag name="KSO_WM_TAG_VERSION" val="1.0"/>
  <p:tag name="KSO_WM_BEAUTIFY_FLAG" val="#wm#"/>
  <p:tag name="KSO_WM_UNIT_COLOR_SCHEME_SHAPE_ID" val="22"/>
  <p:tag name="KSO_WM_UNIT_COLOR_SCHEME_PARENT_PAGE" val="0_2"/>
  <p:tag name="KSO_WM_UNIT_ADJUSTLAYOUT_ID" val="22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96518_2*l_h_i*1_3_1"/>
  <p:tag name="KSO_WM_TEMPLATE_CATEGORY" val="diagram"/>
  <p:tag name="KSO_WM_TEMPLATE_INDEX" val="20196518"/>
  <p:tag name="KSO_WM_UNIT_LAYERLEVEL" val="1_1_1"/>
  <p:tag name="KSO_WM_TAG_VERSION" val="1.0"/>
  <p:tag name="KSO_WM_BEAUTIFY_FLAG" val="#wm#"/>
  <p:tag name="KSO_WM_UNIT_COLOR_SCHEME_SHAPE_ID" val="56"/>
  <p:tag name="KSO_WM_UNIT_COLOR_SCHEME_PARENT_PAGE" val="0_2"/>
  <p:tag name="KSO_WM_UNIT_FOIL_COLOR" val="1"/>
  <p:tag name="KSO_WM_UNIT_ADJUSTLAYOUT_ID" val="56"/>
  <p:tag name="KSO_WM_UNIT_DIAGRAM_MODELTYPE" val="stripeEnum"/>
  <p:tag name="KSO_WM_UNIT_SUBTYPE" val="b"/>
  <p:tag name="KSO_WM_UNIT_FILL_FORE_SCHEMECOLOR_INDEX" val="14"/>
  <p:tag name="KSO_WM_UNIT_FILL_TYPE" val="1"/>
  <p:tag name="KSO_WM_UNIT_SHADOW_SCHEMECOLOR_INDEX" val="13"/>
  <p:tag name="KSO_WM_UNIT_TEXT_FILL_FORE_SCHEMECOLOR_INDEX" val="14"/>
  <p:tag name="KSO_WM_UNIT_TEXT_FILL_TYPE" val="1"/>
  <p:tag name="KSO_WM_UNIT_USESOURCEFORMAT_APPLY" val="0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96518_2*l_h_i*1_2_1"/>
  <p:tag name="KSO_WM_TEMPLATE_CATEGORY" val="diagram"/>
  <p:tag name="KSO_WM_TEMPLATE_INDEX" val="20196518"/>
  <p:tag name="KSO_WM_UNIT_LAYERLEVEL" val="1_1_1"/>
  <p:tag name="KSO_WM_TAG_VERSION" val="1.0"/>
  <p:tag name="KSO_WM_BEAUTIFY_FLAG" val="#wm#"/>
  <p:tag name="KSO_WM_UNIT_COLOR_SCHEME_SHAPE_ID" val="55"/>
  <p:tag name="KSO_WM_UNIT_COLOR_SCHEME_PARENT_PAGE" val="0_2"/>
  <p:tag name="KSO_WM_UNIT_FOIL_COLOR" val="1"/>
  <p:tag name="KSO_WM_UNIT_ADJUSTLAYOUT_ID" val="55"/>
  <p:tag name="KSO_WM_UNIT_DIAGRAM_MODELTYPE" val="stripeEnum"/>
  <p:tag name="KSO_WM_UNIT_SUBTYPE" val="b"/>
  <p:tag name="KSO_WM_UNIT_FILL_FORE_SCHEMECOLOR_INDEX" val="14"/>
  <p:tag name="KSO_WM_UNIT_FILL_TYPE" val="1"/>
  <p:tag name="KSO_WM_UNIT_SHADOW_SCHEMECOLOR_INDEX" val="13"/>
  <p:tag name="KSO_WM_UNIT_TEXT_FILL_FORE_SCHEMECOLOR_INDEX" val="14"/>
  <p:tag name="KSO_WM_UNIT_TEXT_FILL_TYPE" val="1"/>
  <p:tag name="KSO_WM_UNIT_USESOURCEFORMAT_APPLY" val="0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5"/>
  <p:tag name="KSO_WM_UNIT_COLOR_SCHEME_PARENT_PAGE" val="2_1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96518_2*l_h_i*1_1_3"/>
  <p:tag name="KSO_WM_TEMPLATE_CATEGORY" val="diagram"/>
  <p:tag name="KSO_WM_TEMPLATE_INDEX" val="20196518"/>
  <p:tag name="KSO_WM_UNIT_LAYERLEVEL" val="1_1_1"/>
  <p:tag name="KSO_WM_TAG_VERSION" val="1.0"/>
  <p:tag name="KSO_WM_BEAUTIFY_FLAG" val="#wm#"/>
  <p:tag name="KSO_WM_UNIT_COLOR_SCHEME_SHAPE_ID" val="79"/>
  <p:tag name="KSO_WM_UNIT_COLOR_SCHEME_PARENT_PAGE" val="0_2"/>
  <p:tag name="KSO_WM_UNIT_ADJUSTLAYOUT_ID" val="79"/>
  <p:tag name="KSO_WM_UNIT_DIAGRAM_MODELTYPE" val="stripeEnum"/>
  <p:tag name="KSO_WM_UNIT_SUBTYPE" val="d"/>
  <p:tag name="KSO_WM_UNIT_TEXT_FILL_FORE_SCHEMECOLOR_INDEX" val="14"/>
  <p:tag name="KSO_WM_UNIT_TEXT_FILL_TYPE" val="1"/>
  <p:tag name="KSO_WM_UNIT_USESOURCEFORMAT_APPLY" val="0"/>
</p:tagLst>
</file>

<file path=ppt/tags/tag861.xml><?xml version="1.0" encoding="utf-8"?>
<p:tagLst xmlns:p="http://schemas.openxmlformats.org/presentationml/2006/main">
  <p:tag name="KSO_WM_UNIT_VALUE" val="1429*106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diagram20196518_2*d*1"/>
  <p:tag name="KSO_WM_TEMPLATE_CATEGORY" val="diagram"/>
  <p:tag name="KSO_WM_TEMPLATE_INDEX" val="20196518"/>
  <p:tag name="KSO_WM_UNIT_LAYERLEVEL" val="1"/>
  <p:tag name="KSO_WM_TAG_VERSION" val="1.0"/>
  <p:tag name="KSO_WM_BEAUTIFY_FLAG" val="#wm#"/>
  <p:tag name="KSO_WM_UNIT_PICTURE_CLIP_FLAG" val="1"/>
  <p:tag name="KSO_WM_UNIT_COLOR_SCHEME_SHAPE_ID" val="32"/>
  <p:tag name="KSO_WM_UNIT_COLOR_SCHEME_PARENT_PAGE" val="0_2"/>
  <p:tag name="KSO_WM_UNIT_ADJUSTLAYOUT_ID" val="32"/>
  <p:tag name="KSO_WM_UNIT_USESOURCEFORMAT_APPLY" val="0"/>
</p:tagLst>
</file>

<file path=ppt/tags/tag862.xml><?xml version="1.0" encoding="utf-8"?>
<p:tagLst xmlns:p="http://schemas.openxmlformats.org/presentationml/2006/main">
  <p:tag name="KSO_WM_SLIDE_ID" val="diagram20196518_2"/>
  <p:tag name="KSO_WM_SLIDE_ITEM_CNT" val="3"/>
  <p:tag name="KSO_WM_SLIDE_INDEX" val="2"/>
  <p:tag name="KSO_WM_TAG_VERSION" val="1.0"/>
  <p:tag name="KSO_WM_BEAUTIFY_FLAG" val="#wm#"/>
  <p:tag name="KSO_WM_TEMPLATE_CATEGORY" val="custom"/>
  <p:tag name="KSO_WM_TEMPLATE_INDEX" val="160324"/>
  <p:tag name="KSO_WM_DIAGRAM_GROUP_CODE" val="l1-1"/>
  <p:tag name="KSO_WM_SLIDE_DIAGTYPE" val="l"/>
  <p:tag name="KSO_WM_SLIDE_LAYOUT" val="d_l"/>
  <p:tag name="KSO_WM_SLIDE_LAYOUT_CNT" val="1_1"/>
  <p:tag name="KSO_WM_SLIDE_TYPE" val="text"/>
  <p:tag name="KSO_WM_SLIDE_SUBTYPE" val="pureTxt"/>
  <p:tag name="KSO_WM_SLIDE_SIZE" val="544*405.449"/>
  <p:tag name="KSO_WM_SLIDE_POSITION" val="370.409*67.2754"/>
  <p:tag name="KSO_WM_SLIDE_CONSTRAINT" val="%7b%22slideConstraint%22%3a%7b%22seriesAreas%22%3a%5b%5d%2c%22singleAreas%22%3a%5b%7b%22shapes%22%3a%5b32%5d%2c%22serialConstraintIndex%22%3a-1%2c%22areatextmark%22%3a0%2c%22pictureprocessmark%22%3a0%7d%5d%7d%7d"/>
  <p:tag name="KSO_WM_SLIDE_COLORSCHEME_VERSION" val="3.2"/>
  <p:tag name="KSO_WM_TEMPLATE_SUBCATEGORY" val="0"/>
</p:tagLst>
</file>

<file path=ppt/tags/tag863.xml><?xml version="1.0" encoding="utf-8"?>
<p:tagLst xmlns:p="http://schemas.openxmlformats.org/presentationml/2006/main">
  <p:tag name="KSO_WM_TEMPLATE_CATEGORY" val="custom"/>
  <p:tag name="KSO_WM_TEMPLATE_INDEX" val="20187144"/>
  <p:tag name="KSO_WM_UNIT_TYPE" val="a"/>
  <p:tag name="KSO_WM_UNIT_INDEX" val="1"/>
  <p:tag name="KSO_WM_UNIT_ID" val="custom20187144_15*a*1"/>
  <p:tag name="KSO_WM_UNIT_LAYERLEVEL" val="1"/>
  <p:tag name="KSO_WM_UNIT_VALUE" val="6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Thanks."/>
  <p:tag name="KSO_WM_UNIT_NOCLEAR" val="0"/>
  <p:tag name="KSO_WM_UNIT_DIAGRAM_ISNUMVISUAL" val="0"/>
  <p:tag name="KSO_WM_UNIT_DIAGRAM_ISREFERUNIT" val="0"/>
  <p:tag name="KSO_WM_UNIT_COLOR_SCHEME_SHAPE_ID" val="5"/>
  <p:tag name="KSO_WM_UNIT_COLOR_SCHEME_PARENT_PAGE" val="0_15"/>
</p:tagLst>
</file>

<file path=ppt/tags/tag864.xml><?xml version="1.0" encoding="utf-8"?>
<p:tagLst xmlns:p="http://schemas.openxmlformats.org/presentationml/2006/main">
  <p:tag name="KSO_WM_TEMPLATE_CATEGORY" val="custom"/>
  <p:tag name="KSO_WM_TEMPLATE_INDEX" val="20187144"/>
  <p:tag name="KSO_WM_UNIT_TYPE" val="b"/>
  <p:tag name="KSO_WM_UNIT_INDEX" val="3"/>
  <p:tag name="KSO_WM_UNIT_ID" val="custom20187144_15*b*3"/>
  <p:tag name="KSO_WM_UNIT_LAYERLEVEL" val="1"/>
  <p:tag name="KSO_WM_UNIT_VALUE" val="20"/>
  <p:tag name="KSO_WM_UNIT_HIGHLIGHT" val="0"/>
  <p:tag name="KSO_WM_UNIT_COMPATIBLE" val="0"/>
  <p:tag name="KSO_WM_BEAUTIFY_FLAG" val="#wm#"/>
  <p:tag name="KSO_WM_TAG_VERSION" val="1.0"/>
  <p:tag name="KSO_WM_UNIT_PRESET_TEXT" val="感谢观看！"/>
  <p:tag name="KSO_WM_UNIT_ISCONTENTSTITLE" val="0"/>
  <p:tag name="KSO_WM_UNIT_NOCLEAR" val="0"/>
  <p:tag name="KSO_WM_UNIT_DIAGRAM_ISNUMVISUAL" val="0"/>
  <p:tag name="KSO_WM_UNIT_DIAGRAM_ISREFERUNIT" val="0"/>
  <p:tag name="KSO_WM_UNIT_COLOR_SCHEME_SHAPE_ID" val="4"/>
  <p:tag name="KSO_WM_UNIT_COLOR_SCHEME_PARENT_PAGE" val="0_15"/>
</p:tagLst>
</file>

<file path=ppt/tags/tag865.xml><?xml version="1.0" encoding="utf-8"?>
<p:tagLst xmlns:p="http://schemas.openxmlformats.org/presentationml/2006/main">
  <p:tag name="KSO_WM_TEMPLATE_CATEGORY" val="custom"/>
  <p:tag name="KSO_WM_TEMPLATE_INDEX" val="20187144"/>
  <p:tag name="KSO_WM_TAG_VERSION" val="1.0"/>
  <p:tag name="KSO_WM_SLIDE_ID" val="custom20187144_15"/>
  <p:tag name="KSO_WM_SLIDE_INDEX" val="15"/>
  <p:tag name="KSO_WM_SLIDE_ITEM_CNT" val="0"/>
  <p:tag name="KSO_WM_SLIDE_LAYOUT" val="a_b"/>
  <p:tag name="KSO_WM_SLIDE_LAYOUT_CNT" val="1_1"/>
  <p:tag name="KSO_WM_SLIDE_TYPE" val="endPage"/>
  <p:tag name="KSO_WM_SLIDE_SUBTYPE" val="pureTxt"/>
  <p:tag name="KSO_WM_BEAUTIFY_FLAG" val="#wm#"/>
  <p:tag name="KSO_WM_TEMPLATE_SUBCATEGORY" val="0"/>
  <p:tag name="KSO_WM_SLIDE_COLORSCHEME_VERSION" val="3.2"/>
</p:tagLst>
</file>

<file path=ppt/tags/tag866.xml><?xml version="1.0" encoding="utf-8"?>
<p:tagLst xmlns:p="http://schemas.openxmlformats.org/presentationml/2006/main">
  <p:tag name="KSO_WM_DOC_GUID" val="{9e490f86-6b58-4b99-b6a6-1d2afe2030d6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6"/>
  <p:tag name="KSO_WM_UNIT_COLOR_SCHEME_PARENT_PAGE" val="2_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7"/>
  <p:tag name="KSO_WM_UNIT_COLOR_SCHEME_PARENT_PAGE" val="2_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8"/>
  <p:tag name="KSO_WM_UNIT_COLOR_SCHEME_PARENT_PAGE" val="2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438"/>
  <p:tag name="KSO_WM_UNIT_COLOR_SCHEME_PARENT_PAGE" val="2_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19"/>
  <p:tag name="KSO_WM_UNIT_COLOR_SCHEME_PARENT_PAGE" val="2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0"/>
  <p:tag name="KSO_WM_UNIT_COLOR_SCHEME_PARENT_PAGE" val="2_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1"/>
  <p:tag name="KSO_WM_UNIT_COLOR_SCHEME_PARENT_PAGE" val="2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2"/>
  <p:tag name="KSO_WM_UNIT_COLOR_SCHEME_PARENT_PAGE" val="2_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3"/>
  <p:tag name="KSO_WM_UNIT_COLOR_SCHEME_PARENT_PAGE" val="2_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4"/>
  <p:tag name="KSO_WM_UNIT_COLOR_SCHEME_PARENT_PAGE" val="2_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5"/>
  <p:tag name="KSO_WM_UNIT_COLOR_SCHEME_PARENT_PAGE" val="2_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6"/>
  <p:tag name="KSO_WM_UNIT_COLOR_SCHEME_PARENT_PAGE" val="2_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7"/>
  <p:tag name="KSO_WM_UNIT_COLOR_SCHEME_PARENT_PAGE" val="2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528"/>
  <p:tag name="KSO_WM_UNIT_COLOR_SCHEME_PARENT_PAGE" val="2_1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60324">
      <a:dk1>
        <a:srgbClr val="FFFFFF"/>
      </a:dk1>
      <a:lt1>
        <a:srgbClr val="FF4D39"/>
      </a:lt1>
      <a:dk2>
        <a:srgbClr val="FFFFFF"/>
      </a:dk2>
      <a:lt2>
        <a:srgbClr val="4D4D4D"/>
      </a:lt2>
      <a:accent1>
        <a:srgbClr val="3B9DBB"/>
      </a:accent1>
      <a:accent2>
        <a:srgbClr val="E5AB71"/>
      </a:accent2>
      <a:accent3>
        <a:srgbClr val="DC8F7A"/>
      </a:accent3>
      <a:accent4>
        <a:srgbClr val="ADA689"/>
      </a:accent4>
      <a:accent5>
        <a:srgbClr val="9DCB6B"/>
      </a:accent5>
      <a:accent6>
        <a:srgbClr val="B84D30"/>
      </a:accent6>
      <a:hlink>
        <a:srgbClr val="00B0F0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1603211">
      <a:dk1>
        <a:srgbClr val="FFFFFF"/>
      </a:dk1>
      <a:lt1>
        <a:srgbClr val="4BACC6"/>
      </a:lt1>
      <a:dk2>
        <a:srgbClr val="FFFFFF"/>
      </a:dk2>
      <a:lt2>
        <a:srgbClr val="6D6F71"/>
      </a:lt2>
      <a:accent1>
        <a:srgbClr val="EC7473"/>
      </a:accent1>
      <a:accent2>
        <a:srgbClr val="FAC51A"/>
      </a:accent2>
      <a:accent3>
        <a:srgbClr val="F9903F"/>
      </a:accent3>
      <a:accent4>
        <a:srgbClr val="8980CE"/>
      </a:accent4>
      <a:accent5>
        <a:srgbClr val="4BACC6"/>
      </a:accent5>
      <a:accent6>
        <a:srgbClr val="00B050"/>
      </a:accent6>
      <a:hlink>
        <a:srgbClr val="00B0F0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zly5nk21">
      <a:dk1>
        <a:srgbClr val="000000"/>
      </a:dk1>
      <a:lt1>
        <a:srgbClr val="FFFFFF"/>
      </a:lt1>
      <a:dk2>
        <a:srgbClr val="D3E8E5"/>
      </a:dk2>
      <a:lt2>
        <a:srgbClr val="2D416B"/>
      </a:lt2>
      <a:accent1>
        <a:srgbClr val="187EBF"/>
      </a:accent1>
      <a:accent2>
        <a:srgbClr val="FFD858"/>
      </a:accent2>
      <a:accent3>
        <a:srgbClr val="2D416A"/>
      </a:accent3>
      <a:accent4>
        <a:srgbClr val="187EBF"/>
      </a:accent4>
      <a:accent5>
        <a:srgbClr val="FFD858"/>
      </a:accent5>
      <a:accent6>
        <a:srgbClr val="2D416A"/>
      </a:accent6>
      <a:hlink>
        <a:srgbClr val="4276AA"/>
      </a:hlink>
      <a:folHlink>
        <a:srgbClr val="BFBFB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</Words>
  <Application>WPS 演示</Application>
  <PresentationFormat>宽屏</PresentationFormat>
  <Paragraphs>150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宋体</vt:lpstr>
      <vt:lpstr>Wingdings</vt:lpstr>
      <vt:lpstr>黑体</vt:lpstr>
      <vt:lpstr>微软雅黑</vt:lpstr>
      <vt:lpstr>叶根友毛笔行书2.0版</vt:lpstr>
      <vt:lpstr>FontAwesome</vt:lpstr>
      <vt:lpstr>Segoe Print</vt:lpstr>
      <vt:lpstr>等线</vt:lpstr>
      <vt:lpstr>WPS-Numbers</vt:lpstr>
      <vt:lpstr>楷体</vt:lpstr>
      <vt:lpstr>Helvetica</vt:lpstr>
      <vt:lpstr>Bahnschrift</vt:lpstr>
      <vt:lpstr>Arial Unicode MS</vt:lpstr>
      <vt:lpstr>Office 主题​​</vt:lpstr>
      <vt:lpstr>1_Office 主题</vt:lpstr>
      <vt:lpstr>2_Office 主题</vt:lpstr>
      <vt:lpstr>1_Office 主题​​</vt:lpstr>
      <vt:lpstr>实训总结</vt:lpstr>
      <vt:lpstr>PowerPoint 演示文稿</vt:lpstr>
      <vt:lpstr>第一周</vt:lpstr>
      <vt:lpstr>PowerPoint 演示文稿</vt:lpstr>
      <vt:lpstr> </vt:lpstr>
      <vt:lpstr> </vt:lpstr>
      <vt:lpstr>PowerPoint 演示文稿</vt:lpstr>
      <vt:lpstr>PowerPoint 演示文稿</vt:lpstr>
      <vt:lpstr>       第二周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Lee</cp:lastModifiedBy>
  <cp:revision>403</cp:revision>
  <dcterms:created xsi:type="dcterms:W3CDTF">2017-08-03T09:01:00Z</dcterms:created>
  <dcterms:modified xsi:type="dcterms:W3CDTF">2019-05-31T03:53:17Z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